
<file path=[Content_Types].xml><?xml version="1.0" encoding="utf-8"?>
<Types xmlns="http://schemas.openxmlformats.org/package/2006/content-types">
  <Default Extension="jpeg" ContentType="image/jpe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4"/>
  </p:notesMasterIdLst>
  <p:handoutMasterIdLst>
    <p:handoutMasterId r:id="rId25"/>
  </p:handoutMasterIdLst>
  <p:sldIdLst>
    <p:sldId id="519" r:id="rId3"/>
    <p:sldId id="510" r:id="rId4"/>
    <p:sldId id="553" r:id="rId5"/>
    <p:sldId id="557" r:id="rId6"/>
    <p:sldId id="502" r:id="rId7"/>
    <p:sldId id="544" r:id="rId8"/>
    <p:sldId id="309" r:id="rId9"/>
    <p:sldId id="260" r:id="rId10"/>
    <p:sldId id="545" r:id="rId11"/>
    <p:sldId id="546" r:id="rId12"/>
    <p:sldId id="547" r:id="rId13"/>
    <p:sldId id="548" r:id="rId14"/>
    <p:sldId id="549" r:id="rId15"/>
    <p:sldId id="555" r:id="rId16"/>
    <p:sldId id="554" r:id="rId17"/>
    <p:sldId id="558" r:id="rId18"/>
    <p:sldId id="559" r:id="rId19"/>
    <p:sldId id="560" r:id="rId20"/>
    <p:sldId id="561" r:id="rId21"/>
    <p:sldId id="563" r:id="rId22"/>
    <p:sldId id="564" r:id="rId23"/>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707"/>
    <a:srgbClr val="9EE8F8"/>
    <a:srgbClr val="BD0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howGuides="1">
      <p:cViewPr varScale="1">
        <p:scale>
          <a:sx n="133" d="100"/>
          <a:sy n="133" d="100"/>
        </p:scale>
        <p:origin x="150" y="120"/>
      </p:cViewPr>
      <p:guideLst>
        <p:guide orient="horz" pos="1619"/>
        <p:guide pos="2879"/>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A3340-C542-46E3-BB6B-1E3F28D53E8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AA4AF-B0AE-42C7-9AD8-C74E868F580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762490" y="2044036"/>
            <a:ext cx="1400467" cy="2455433"/>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5" name="Picture Placeholder 13"/>
          <p:cNvSpPr>
            <a:spLocks noGrp="1"/>
          </p:cNvSpPr>
          <p:nvPr>
            <p:ph type="pic" sz="quarter" idx="11"/>
          </p:nvPr>
        </p:nvSpPr>
        <p:spPr>
          <a:xfrm>
            <a:off x="2258445" y="2044036"/>
            <a:ext cx="1400467" cy="2455433"/>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6" name="Picture Placeholder 13"/>
          <p:cNvSpPr>
            <a:spLocks noGrp="1"/>
          </p:cNvSpPr>
          <p:nvPr>
            <p:ph type="pic" sz="quarter" idx="12"/>
          </p:nvPr>
        </p:nvSpPr>
        <p:spPr>
          <a:xfrm>
            <a:off x="3873756" y="2044036"/>
            <a:ext cx="1400467" cy="2455433"/>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7" name="Picture Placeholder 13"/>
          <p:cNvSpPr>
            <a:spLocks noGrp="1"/>
          </p:cNvSpPr>
          <p:nvPr>
            <p:ph type="pic" sz="quarter" idx="13"/>
          </p:nvPr>
        </p:nvSpPr>
        <p:spPr>
          <a:xfrm>
            <a:off x="5485089" y="2044036"/>
            <a:ext cx="1400467" cy="2455433"/>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8" name="Picture Placeholder 13"/>
          <p:cNvSpPr>
            <a:spLocks noGrp="1"/>
          </p:cNvSpPr>
          <p:nvPr>
            <p:ph type="pic" sz="quarter" idx="14"/>
          </p:nvPr>
        </p:nvSpPr>
        <p:spPr>
          <a:xfrm>
            <a:off x="6981044" y="2044036"/>
            <a:ext cx="1400467" cy="2455433"/>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9" name="Picture Placeholder 13"/>
          <p:cNvSpPr>
            <a:spLocks noGrp="1"/>
          </p:cNvSpPr>
          <p:nvPr>
            <p:ph type="pic" sz="quarter" idx="15"/>
          </p:nvPr>
        </p:nvSpPr>
        <p:spPr>
          <a:xfrm>
            <a:off x="8476997" y="2044036"/>
            <a:ext cx="667004" cy="2455433"/>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20" name="Picture Placeholder 13"/>
          <p:cNvSpPr>
            <a:spLocks noGrp="1"/>
          </p:cNvSpPr>
          <p:nvPr>
            <p:ph type="pic" sz="quarter" idx="16"/>
          </p:nvPr>
        </p:nvSpPr>
        <p:spPr>
          <a:xfrm>
            <a:off x="0" y="2044036"/>
            <a:ext cx="667004" cy="2455433"/>
          </a:xfrm>
          <a:prstGeom prst="rect">
            <a:avLst/>
          </a:prstGeom>
          <a:solidFill>
            <a:schemeClr val="bg1">
              <a:lumMod val="95000"/>
            </a:schemeClr>
          </a:solidFill>
        </p:spPr>
        <p:txBody>
          <a:bodyPr>
            <a:normAutofit/>
          </a:bodyPr>
          <a:lstStyle>
            <a:lvl1pPr marL="0" indent="0">
              <a:buNone/>
              <a:defRPr sz="1200"/>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313662" y="1831157"/>
            <a:ext cx="1342043" cy="1798878"/>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1" name="Picture Placeholder 9"/>
          <p:cNvSpPr>
            <a:spLocks noGrp="1"/>
          </p:cNvSpPr>
          <p:nvPr>
            <p:ph type="pic" sz="quarter" idx="11"/>
          </p:nvPr>
        </p:nvSpPr>
        <p:spPr>
          <a:xfrm>
            <a:off x="3896202" y="1831157"/>
            <a:ext cx="1342043" cy="1798878"/>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2" name="Picture Placeholder 9"/>
          <p:cNvSpPr>
            <a:spLocks noGrp="1"/>
          </p:cNvSpPr>
          <p:nvPr>
            <p:ph type="pic" sz="quarter" idx="12"/>
          </p:nvPr>
        </p:nvSpPr>
        <p:spPr>
          <a:xfrm>
            <a:off x="6506353" y="1831157"/>
            <a:ext cx="1342043" cy="1798878"/>
          </a:xfrm>
          <a:prstGeom prst="rect">
            <a:avLst/>
          </a:prstGeom>
          <a:solidFill>
            <a:schemeClr val="bg1">
              <a:lumMod val="95000"/>
            </a:schemeClr>
          </a:solidFill>
        </p:spPr>
        <p:txBody>
          <a:bodyPr>
            <a:normAutofit/>
          </a:bodyPr>
          <a:lstStyle>
            <a:lvl1pPr marL="0" indent="0">
              <a:buNone/>
              <a:defRPr sz="1200"/>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3016974" y="2177375"/>
            <a:ext cx="3160463" cy="2004882"/>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6" name="Picture Placeholder 14"/>
          <p:cNvSpPr>
            <a:spLocks noGrp="1"/>
          </p:cNvSpPr>
          <p:nvPr>
            <p:ph type="pic" sz="quarter" idx="11"/>
          </p:nvPr>
        </p:nvSpPr>
        <p:spPr>
          <a:xfrm>
            <a:off x="1728946" y="2177374"/>
            <a:ext cx="1039535" cy="991796"/>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7" name="Picture Placeholder 14"/>
          <p:cNvSpPr>
            <a:spLocks noGrp="1"/>
          </p:cNvSpPr>
          <p:nvPr>
            <p:ph type="pic" sz="quarter" idx="12"/>
          </p:nvPr>
        </p:nvSpPr>
        <p:spPr>
          <a:xfrm>
            <a:off x="570176" y="2177374"/>
            <a:ext cx="1039535" cy="991796"/>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8" name="Picture Placeholder 14"/>
          <p:cNvSpPr>
            <a:spLocks noGrp="1"/>
          </p:cNvSpPr>
          <p:nvPr>
            <p:ph type="pic" sz="quarter" idx="13"/>
          </p:nvPr>
        </p:nvSpPr>
        <p:spPr>
          <a:xfrm>
            <a:off x="7578853" y="3190461"/>
            <a:ext cx="1039535" cy="991796"/>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9" name="Picture Placeholder 14"/>
          <p:cNvSpPr>
            <a:spLocks noGrp="1"/>
          </p:cNvSpPr>
          <p:nvPr>
            <p:ph type="pic" sz="quarter" idx="14"/>
          </p:nvPr>
        </p:nvSpPr>
        <p:spPr>
          <a:xfrm>
            <a:off x="6420083" y="3190461"/>
            <a:ext cx="1039535" cy="991796"/>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20" name="Picture Placeholder 14"/>
          <p:cNvSpPr>
            <a:spLocks noGrp="1"/>
          </p:cNvSpPr>
          <p:nvPr>
            <p:ph type="pic" sz="quarter" idx="15"/>
          </p:nvPr>
        </p:nvSpPr>
        <p:spPr>
          <a:xfrm>
            <a:off x="1197487" y="3280430"/>
            <a:ext cx="1576838" cy="913695"/>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21" name="Picture Placeholder 14"/>
          <p:cNvSpPr>
            <a:spLocks noGrp="1"/>
          </p:cNvSpPr>
          <p:nvPr>
            <p:ph type="pic" sz="quarter" idx="16"/>
          </p:nvPr>
        </p:nvSpPr>
        <p:spPr>
          <a:xfrm>
            <a:off x="6425929" y="2178323"/>
            <a:ext cx="1576838" cy="913695"/>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22" name="Picture Placeholder 14"/>
          <p:cNvSpPr>
            <a:spLocks noGrp="1"/>
          </p:cNvSpPr>
          <p:nvPr>
            <p:ph type="pic" sz="quarter" idx="17"/>
          </p:nvPr>
        </p:nvSpPr>
        <p:spPr>
          <a:xfrm>
            <a:off x="8098621" y="2178323"/>
            <a:ext cx="1045380" cy="913695"/>
          </a:xfrm>
          <a:prstGeom prst="rect">
            <a:avLst/>
          </a:prstGeom>
          <a:solidFill>
            <a:schemeClr val="bg1">
              <a:lumMod val="95000"/>
            </a:schemeClr>
          </a:solidFill>
        </p:spPr>
        <p:txBody>
          <a:bodyPr>
            <a:normAutofit/>
          </a:bodyPr>
          <a:lstStyle>
            <a:lvl1pPr marL="0" indent="0">
              <a:buNone/>
              <a:defRPr sz="1200"/>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018400" y="-92879"/>
            <a:ext cx="6004800" cy="532925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321465" y="1015200"/>
            <a:ext cx="3507720" cy="31131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658377" y="365760"/>
            <a:ext cx="4971246" cy="4411980"/>
          </a:xfrm>
          <a:prstGeom prst="rect">
            <a:avLst/>
          </a:prstGeom>
        </p:spPr>
      </p:pic>
      <p:pic>
        <p:nvPicPr>
          <p:cNvPr id="4" name="图片 3"/>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2498388" y="365760"/>
            <a:ext cx="4971246" cy="44119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2861642" y="1704705"/>
            <a:ext cx="3439767" cy="2898626"/>
          </a:xfrm>
          <a:prstGeom prst="rect">
            <a:avLst/>
          </a:prstGeom>
          <a:solidFill>
            <a:schemeClr val="bg1">
              <a:lumMod val="95000"/>
            </a:schemeClr>
          </a:solidFill>
        </p:spPr>
        <p:txBody>
          <a:bodyPr>
            <a:normAutofit/>
          </a:bodyPr>
          <a:lstStyle>
            <a:lvl1pPr marL="0" indent="0">
              <a:buNone/>
              <a:defRPr sz="1200">
                <a:solidFill>
                  <a:schemeClr val="accent1"/>
                </a:solidFill>
              </a:defRPr>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648752" y="1891643"/>
            <a:ext cx="3439767" cy="2889907"/>
          </a:xfrm>
          <a:prstGeom prst="rect">
            <a:avLst/>
          </a:prstGeom>
          <a:solidFill>
            <a:schemeClr val="bg1">
              <a:lumMod val="95000"/>
            </a:schemeClr>
          </a:solidFill>
        </p:spPr>
        <p:txBody>
          <a:bodyPr>
            <a:normAutofit/>
          </a:bodyPr>
          <a:lstStyle>
            <a:lvl1pPr marL="0" indent="0">
              <a:buNone/>
              <a:defRPr sz="1200">
                <a:solidFill>
                  <a:schemeClr val="accent1"/>
                </a:solidFill>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308114" y="1977888"/>
            <a:ext cx="2107094" cy="2107147"/>
          </a:xfrm>
          <a:prstGeom prst="rect">
            <a:avLst/>
          </a:prstGeom>
          <a:solidFill>
            <a:schemeClr val="bg1">
              <a:lumMod val="95000"/>
            </a:schemeClr>
          </a:solidFill>
        </p:spPr>
        <p:txBody>
          <a:bodyPr>
            <a:normAutofit/>
          </a:bodyPr>
          <a:lstStyle>
            <a:lvl1pPr>
              <a:defRPr sz="1200"/>
            </a:lvl1pPr>
          </a:lstStyle>
          <a:p>
            <a:endParaRPr lang="en-US"/>
          </a:p>
        </p:txBody>
      </p:sp>
      <p:sp>
        <p:nvSpPr>
          <p:cNvPr id="12" name="Picture Placeholder 10"/>
          <p:cNvSpPr>
            <a:spLocks noGrp="1"/>
          </p:cNvSpPr>
          <p:nvPr>
            <p:ph type="pic" sz="quarter" idx="11"/>
          </p:nvPr>
        </p:nvSpPr>
        <p:spPr>
          <a:xfrm>
            <a:off x="4640745" y="1977888"/>
            <a:ext cx="2107094" cy="2107147"/>
          </a:xfrm>
          <a:prstGeom prst="rect">
            <a:avLst/>
          </a:prstGeom>
          <a:solidFill>
            <a:schemeClr val="bg1">
              <a:lumMod val="95000"/>
            </a:schemeClr>
          </a:solidFill>
        </p:spPr>
        <p:txBody>
          <a:bodyPr>
            <a:normAutofit/>
          </a:bodyPr>
          <a:lstStyle>
            <a:lvl1pPr>
              <a:defRPr sz="1200"/>
            </a:lvl1pPr>
          </a:lstStyle>
          <a:p>
            <a:endParaRPr lang="en-US"/>
          </a:p>
        </p:txBody>
      </p:sp>
      <p:sp>
        <p:nvSpPr>
          <p:cNvPr id="13" name="Picture Placeholder 10"/>
          <p:cNvSpPr>
            <a:spLocks noGrp="1"/>
          </p:cNvSpPr>
          <p:nvPr>
            <p:ph type="pic" sz="quarter" idx="12"/>
          </p:nvPr>
        </p:nvSpPr>
        <p:spPr>
          <a:xfrm>
            <a:off x="6807059" y="2279931"/>
            <a:ext cx="2107094" cy="2107147"/>
          </a:xfrm>
          <a:prstGeom prst="rect">
            <a:avLst/>
          </a:prstGeom>
          <a:solidFill>
            <a:schemeClr val="bg1">
              <a:lumMod val="95000"/>
            </a:schemeClr>
          </a:solidFill>
        </p:spPr>
        <p:txBody>
          <a:bodyPr>
            <a:normAutofit/>
          </a:bodyPr>
          <a:lstStyle>
            <a:lvl1pPr>
              <a:defRPr sz="1200"/>
            </a:lvl1pPr>
          </a:lstStyle>
          <a:p>
            <a:endParaRPr lang="en-US"/>
          </a:p>
        </p:txBody>
      </p:sp>
      <p:sp>
        <p:nvSpPr>
          <p:cNvPr id="14" name="Picture Placeholder 10"/>
          <p:cNvSpPr>
            <a:spLocks noGrp="1"/>
          </p:cNvSpPr>
          <p:nvPr>
            <p:ph type="pic" sz="quarter" idx="13"/>
          </p:nvPr>
        </p:nvSpPr>
        <p:spPr>
          <a:xfrm>
            <a:off x="2474430" y="2279931"/>
            <a:ext cx="2107094" cy="2107147"/>
          </a:xfrm>
          <a:prstGeom prst="rect">
            <a:avLst/>
          </a:prstGeom>
          <a:solidFill>
            <a:schemeClr val="bg1">
              <a:lumMod val="95000"/>
            </a:schemeClr>
          </a:solidFill>
        </p:spPr>
        <p:txBody>
          <a:bodyPr>
            <a:normAutofit/>
          </a:bodyPr>
          <a:lstStyle>
            <a:lvl1pPr>
              <a:defRPr sz="1200"/>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248478" y="1560443"/>
            <a:ext cx="2842592" cy="1570383"/>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1" name="Picture Placeholder 9"/>
          <p:cNvSpPr>
            <a:spLocks noGrp="1"/>
          </p:cNvSpPr>
          <p:nvPr>
            <p:ph type="pic" sz="quarter" idx="11"/>
          </p:nvPr>
        </p:nvSpPr>
        <p:spPr>
          <a:xfrm>
            <a:off x="3160643" y="1560443"/>
            <a:ext cx="2842592" cy="1570383"/>
          </a:xfrm>
          <a:prstGeom prst="rect">
            <a:avLst/>
          </a:prstGeom>
          <a:solidFill>
            <a:schemeClr val="bg1">
              <a:lumMod val="95000"/>
            </a:schemeClr>
          </a:solidFill>
        </p:spPr>
        <p:txBody>
          <a:bodyPr>
            <a:normAutofit/>
          </a:bodyPr>
          <a:lstStyle>
            <a:lvl1pPr marL="0" indent="0">
              <a:buNone/>
              <a:defRPr sz="1200"/>
            </a:lvl1pPr>
          </a:lstStyle>
          <a:p>
            <a:endParaRPr lang="en-US"/>
          </a:p>
        </p:txBody>
      </p:sp>
      <p:sp>
        <p:nvSpPr>
          <p:cNvPr id="12" name="Picture Placeholder 9"/>
          <p:cNvSpPr>
            <a:spLocks noGrp="1"/>
          </p:cNvSpPr>
          <p:nvPr>
            <p:ph type="pic" sz="quarter" idx="12"/>
          </p:nvPr>
        </p:nvSpPr>
        <p:spPr>
          <a:xfrm>
            <a:off x="6072808" y="1560443"/>
            <a:ext cx="2842592" cy="1570383"/>
          </a:xfrm>
          <a:prstGeom prst="rect">
            <a:avLst/>
          </a:prstGeom>
          <a:solidFill>
            <a:schemeClr val="bg1">
              <a:lumMod val="95000"/>
            </a:schemeClr>
          </a:solidFill>
        </p:spPr>
        <p:txBody>
          <a:bodyPr>
            <a:normAutofit/>
          </a:bodyPr>
          <a:lstStyle>
            <a:lvl1pPr marL="0" indent="0">
              <a:buNone/>
              <a:defRPr sz="1200"/>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microsoft.com/office/2007/relationships/hdphoto" Target="../media/image6.wdp"/><Relationship Id="rId13" Type="http://schemas.openxmlformats.org/officeDocument/2006/relationships/image" Target="../media/image5.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3" cstate="print">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r="47018"/>
          <a:stretch>
            <a:fillRect/>
          </a:stretch>
        </p:blipFill>
        <p:spPr>
          <a:xfrm rot="10800000" flipV="1">
            <a:off x="-1" y="-3831"/>
            <a:ext cx="724961" cy="12143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635" y="-62230"/>
            <a:ext cx="9159240" cy="5271770"/>
          </a:xfrm>
          <a:prstGeom prst="rect">
            <a:avLst/>
          </a:prstGeom>
        </p:spPr>
      </p:pic>
      <p:sp>
        <p:nvSpPr>
          <p:cNvPr id="3" name="Title 1"/>
          <p:cNvSpPr>
            <a:spLocks noGrp="1"/>
          </p:cNvSpPr>
          <p:nvPr/>
        </p:nvSpPr>
        <p:spPr>
          <a:xfrm>
            <a:off x="2814320" y="484505"/>
            <a:ext cx="3930650" cy="2693035"/>
          </a:xfrm>
          <a:prstGeom prst="ellipse">
            <a:avLst/>
          </a:prstGeom>
          <a:blipFill rotWithShape="1">
            <a:blip r:embed="rId2">
              <a:alphaModFix amt="91000"/>
            </a:blip>
            <a:tile tx="6350" ty="0" sx="100000" sy="100000" flip="none" algn="tl"/>
          </a:blipFill>
          <a:ln w="28575" cmpd="dbl">
            <a:solidFill>
              <a:schemeClr val="accent1">
                <a:shade val="50000"/>
              </a:schemeClr>
            </a:solidFill>
            <a:prstDash val="solid"/>
          </a:ln>
          <a:effectLst>
            <a:glow>
              <a:schemeClr val="accent1">
                <a:satMod val="175000"/>
                <a:alpha val="40000"/>
              </a:schemeClr>
            </a:glow>
            <a:innerShdw blurRad="63500" dist="50800">
              <a:schemeClr val="tx1">
                <a:lumMod val="75000"/>
                <a:alpha val="50000"/>
              </a:schemeClr>
            </a:innerShdw>
          </a:effectLst>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70000"/>
          </a:bodyPr>
          <a:lstStyle>
            <a:lvl1pPr algn="ctr" defTabSz="914400" rtl="0" eaLnBrk="1" latinLnBrk="0" hangingPunct="1">
              <a:lnSpc>
                <a:spcPct val="90000"/>
              </a:lnSpc>
              <a:spcBef>
                <a:spcPct val="0"/>
              </a:spcBef>
              <a:buNone/>
              <a:defRPr sz="6000" kern="1200">
                <a:solidFill>
                  <a:schemeClr val="dk1"/>
                </a:solidFill>
                <a:latin typeface="+mj-lt"/>
                <a:ea typeface="+mj-ea"/>
                <a:cs typeface="+mj-cs"/>
              </a:defRPr>
            </a:lvl1pPr>
          </a:lstStyle>
          <a:p>
            <a:pPr algn="ctr"/>
            <a:r>
              <a:rPr lang="en-US" b="1" dirty="0">
                <a:solidFill>
                  <a:srgbClr val="070707"/>
                </a:solidFill>
              </a:rPr>
              <a:t>CTR Continental Iasi</a:t>
            </a:r>
            <a:endParaRPr lang="en-US" b="1" dirty="0">
              <a:solidFill>
                <a:srgbClr val="070707"/>
              </a:solidFil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Placeholder 1"/>
          <p:cNvPicPr>
            <a:picLocks noChangeAspect="1"/>
          </p:cNvPicPr>
          <p:nvPr>
            <p:ph type="pic" sz="quarter" idx="10"/>
          </p:nvPr>
        </p:nvPicPr>
        <p:blipFill>
          <a:blip r:embed="rId1"/>
          <a:srcRect l="31923"/>
          <a:stretch>
            <a:fillRect/>
          </a:stretch>
        </p:blipFill>
        <p:spPr>
          <a:xfrm>
            <a:off x="25400" y="-10160"/>
            <a:ext cx="4024630" cy="4950460"/>
          </a:xfrm>
          <a:prstGeom prst="rect">
            <a:avLst/>
          </a:prstGeom>
        </p:spPr>
      </p:pic>
      <p:pic>
        <p:nvPicPr>
          <p:cNvPr id="3" name="Picture Placeholder 2"/>
          <p:cNvPicPr>
            <a:picLocks noChangeAspect="1"/>
          </p:cNvPicPr>
          <p:nvPr>
            <p:ph type="pic" sz="quarter" idx="11"/>
          </p:nvPr>
        </p:nvPicPr>
        <p:blipFill>
          <a:blip r:embed="rId2"/>
          <a:stretch>
            <a:fillRect/>
          </a:stretch>
        </p:blipFill>
        <p:spPr>
          <a:xfrm>
            <a:off x="4185920" y="-10160"/>
            <a:ext cx="5031105" cy="5189220"/>
          </a:xfrm>
          <a:prstGeom prst="rect">
            <a:avLst/>
          </a:prstGeom>
        </p:spPr>
      </p:pic>
      <p:pic>
        <p:nvPicPr>
          <p:cNvPr id="5" name="Picture Placeholder 4"/>
          <p:cNvPicPr>
            <a:picLocks noChangeAspect="1"/>
          </p:cNvPicPr>
          <p:nvPr>
            <p:ph type="pic" sz="quarter" idx="12"/>
          </p:nvPr>
        </p:nvPicPr>
        <p:blipFill>
          <a:blip r:embed="rId3"/>
          <a:stretch>
            <a:fillRect/>
          </a:stretch>
        </p:blipFill>
        <p:spPr>
          <a:xfrm>
            <a:off x="102235" y="167640"/>
            <a:ext cx="1143000" cy="495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Placeholder 1"/>
          <p:cNvPicPr>
            <a:picLocks noChangeAspect="1"/>
          </p:cNvPicPr>
          <p:nvPr>
            <p:ph type="pic" sz="quarter" idx="4294967295"/>
          </p:nvPr>
        </p:nvPicPr>
        <p:blipFill>
          <a:blip r:embed="rId1"/>
          <a:srcRect t="1149" r="1461" b="4626"/>
          <a:stretch>
            <a:fillRect/>
          </a:stretch>
        </p:blipFill>
        <p:spPr>
          <a:xfrm>
            <a:off x="0" y="1452245"/>
            <a:ext cx="4573905" cy="3621405"/>
          </a:xfrm>
          <a:prstGeom prst="rect">
            <a:avLst/>
          </a:prstGeom>
        </p:spPr>
      </p:pic>
      <p:pic>
        <p:nvPicPr>
          <p:cNvPr id="3" name="Picture Placeholder 2"/>
          <p:cNvPicPr>
            <a:picLocks noChangeAspect="1"/>
          </p:cNvPicPr>
          <p:nvPr>
            <p:ph type="pic" sz="quarter" idx="4294967295"/>
          </p:nvPr>
        </p:nvPicPr>
        <p:blipFill>
          <a:blip r:embed="rId2"/>
          <a:stretch>
            <a:fillRect/>
          </a:stretch>
        </p:blipFill>
        <p:spPr>
          <a:xfrm>
            <a:off x="3041015" y="-14605"/>
            <a:ext cx="6102985" cy="304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Placeholder 2"/>
          <p:cNvPicPr>
            <a:picLocks noChangeAspect="1"/>
          </p:cNvPicPr>
          <p:nvPr>
            <p:ph type="pic" sz="quarter" idx="11"/>
          </p:nvPr>
        </p:nvPicPr>
        <p:blipFill>
          <a:blip r:embed="rId1"/>
          <a:srcRect t="27974" r="1811"/>
          <a:stretch>
            <a:fillRect/>
          </a:stretch>
        </p:blipFill>
        <p:spPr>
          <a:xfrm>
            <a:off x="3175" y="2468245"/>
            <a:ext cx="7227570" cy="2691765"/>
          </a:xfrm>
          <a:prstGeom prst="rect">
            <a:avLst/>
          </a:prstGeom>
        </p:spPr>
      </p:pic>
      <p:pic>
        <p:nvPicPr>
          <p:cNvPr id="2" name="Picture Placeholder 1"/>
          <p:cNvPicPr>
            <a:picLocks noChangeAspect="1"/>
          </p:cNvPicPr>
          <p:nvPr>
            <p:ph type="pic" sz="quarter" idx="10"/>
          </p:nvPr>
        </p:nvPicPr>
        <p:blipFill>
          <a:blip r:embed="rId2"/>
          <a:srcRect t="20065" b="3027"/>
          <a:stretch>
            <a:fillRect/>
          </a:stretch>
        </p:blipFill>
        <p:spPr>
          <a:xfrm>
            <a:off x="1611630" y="-13970"/>
            <a:ext cx="7529195" cy="2738120"/>
          </a:xfrm>
          <a:prstGeom prst="rect">
            <a:avLst/>
          </a:prstGeom>
        </p:spPr>
      </p:pic>
      <p:sp>
        <p:nvSpPr>
          <p:cNvPr id="5" name="Text Box 4"/>
          <p:cNvSpPr txBox="1"/>
          <p:nvPr/>
        </p:nvSpPr>
        <p:spPr>
          <a:xfrm>
            <a:off x="360680" y="956310"/>
            <a:ext cx="1451610" cy="299085"/>
          </a:xfrm>
          <a:prstGeom prst="rect">
            <a:avLst/>
          </a:prstGeom>
          <a:noFill/>
        </p:spPr>
        <p:txBody>
          <a:bodyPr wrap="none" rtlCol="0">
            <a:spAutoFit/>
          </a:bodyPr>
          <a:p>
            <a:r>
              <a:rPr lang="en-US" b="1">
                <a:solidFill>
                  <a:srgbClr val="070707"/>
                </a:solidFill>
              </a:rPr>
              <a:t>BODY C, GROUND</a:t>
            </a:r>
            <a:endParaRPr lang="en-US" b="1">
              <a:solidFill>
                <a:srgbClr val="070707"/>
              </a:solidFill>
            </a:endParaRPr>
          </a:p>
        </p:txBody>
      </p:sp>
      <p:sp>
        <p:nvSpPr>
          <p:cNvPr id="6" name="Text Box 5"/>
          <p:cNvSpPr txBox="1"/>
          <p:nvPr/>
        </p:nvSpPr>
        <p:spPr>
          <a:xfrm>
            <a:off x="7231380" y="3496310"/>
            <a:ext cx="1465580" cy="299085"/>
          </a:xfrm>
          <a:prstGeom prst="rect">
            <a:avLst/>
          </a:prstGeom>
          <a:noFill/>
        </p:spPr>
        <p:txBody>
          <a:bodyPr wrap="none" rtlCol="0">
            <a:spAutoFit/>
          </a:bodyPr>
          <a:p>
            <a:r>
              <a:rPr lang="en-US" b="1">
                <a:solidFill>
                  <a:srgbClr val="070707"/>
                </a:solidFill>
              </a:rPr>
              <a:t>BODY D, GROUND</a:t>
            </a:r>
            <a:endParaRPr lang="en-US" b="1">
              <a:solidFill>
                <a:srgbClr val="07070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Placeholder 2"/>
          <p:cNvPicPr>
            <a:picLocks noChangeAspect="1"/>
          </p:cNvPicPr>
          <p:nvPr>
            <p:ph type="pic" sz="quarter" idx="11"/>
          </p:nvPr>
        </p:nvPicPr>
        <p:blipFill>
          <a:blip r:embed="rId1"/>
          <a:stretch>
            <a:fillRect/>
          </a:stretch>
        </p:blipFill>
        <p:spPr>
          <a:xfrm>
            <a:off x="4807585" y="-7620"/>
            <a:ext cx="4310380" cy="2691130"/>
          </a:xfrm>
          <a:prstGeom prst="rect">
            <a:avLst/>
          </a:prstGeom>
        </p:spPr>
      </p:pic>
      <p:pic>
        <p:nvPicPr>
          <p:cNvPr id="5" name="Picture Placeholder 4"/>
          <p:cNvPicPr>
            <a:picLocks noChangeAspect="1"/>
          </p:cNvPicPr>
          <p:nvPr>
            <p:ph type="pic" sz="quarter" idx="12"/>
          </p:nvPr>
        </p:nvPicPr>
        <p:blipFill>
          <a:blip r:embed="rId2"/>
          <a:srcRect l="8903" t="14858" b="4346"/>
          <a:stretch>
            <a:fillRect/>
          </a:stretch>
        </p:blipFill>
        <p:spPr>
          <a:xfrm>
            <a:off x="3412490" y="2559685"/>
            <a:ext cx="3931920" cy="2568575"/>
          </a:xfrm>
          <a:prstGeom prst="rect">
            <a:avLst/>
          </a:prstGeom>
        </p:spPr>
      </p:pic>
      <p:pic>
        <p:nvPicPr>
          <p:cNvPr id="12" name="Picture Placeholder 11"/>
          <p:cNvPicPr>
            <a:picLocks noChangeAspect="1"/>
          </p:cNvPicPr>
          <p:nvPr>
            <p:ph type="pic" sz="quarter" idx="13"/>
          </p:nvPr>
        </p:nvPicPr>
        <p:blipFill>
          <a:blip r:embed="rId3"/>
          <a:stretch>
            <a:fillRect/>
          </a:stretch>
        </p:blipFill>
        <p:spPr>
          <a:xfrm>
            <a:off x="2656205" y="4020820"/>
            <a:ext cx="1238250" cy="381000"/>
          </a:xfrm>
          <a:prstGeom prst="rect">
            <a:avLst/>
          </a:prstGeom>
        </p:spPr>
      </p:pic>
      <p:pic>
        <p:nvPicPr>
          <p:cNvPr id="2" name="Picture Placeholder 1"/>
          <p:cNvPicPr>
            <a:picLocks noChangeAspect="1"/>
          </p:cNvPicPr>
          <p:nvPr>
            <p:ph type="pic" sz="quarter" idx="10"/>
          </p:nvPr>
        </p:nvPicPr>
        <p:blipFill>
          <a:blip r:embed="rId4"/>
          <a:srcRect b="6063"/>
          <a:stretch>
            <a:fillRect/>
          </a:stretch>
        </p:blipFill>
        <p:spPr>
          <a:xfrm>
            <a:off x="-5080" y="-7620"/>
            <a:ext cx="4483100" cy="27647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2"/>
          <p:cNvSpPr txBox="1"/>
          <p:nvPr/>
        </p:nvSpPr>
        <p:spPr>
          <a:xfrm>
            <a:off x="33020" y="1762125"/>
            <a:ext cx="6932295" cy="2084070"/>
          </a:xfrm>
          <a:prstGeom prst="rect">
            <a:avLst/>
          </a:prstGeom>
          <a:noFill/>
        </p:spPr>
        <p:txBody>
          <a:bodyPr wrap="square" rtlCol="0" anchor="ctr" anchorCtr="0">
            <a:spAutoFit/>
          </a:bodyPr>
          <a:lstStyle/>
          <a:p>
            <a:pPr algn="ctr" defTabSz="685800">
              <a:lnSpc>
                <a:spcPct val="80000"/>
              </a:lnSpc>
              <a:defRPr/>
            </a:pPr>
            <a:r>
              <a:rPr lang="en-US" sz="5400" u="sng" spc="450" dirty="0">
                <a:solidFill>
                  <a:schemeClr val="tx2"/>
                </a:solidFill>
                <a:latin typeface="Arvo"/>
                <a:ea typeface="Calibri" panose="020F0502020204030204" pitchFamily="34" charset="0"/>
                <a:cs typeface="Arvo"/>
              </a:rPr>
              <a:t>NETWORKING</a:t>
            </a:r>
            <a:endParaRPr lang="en-US" sz="5400" spc="450" dirty="0">
              <a:solidFill>
                <a:schemeClr val="tx2"/>
              </a:solidFill>
              <a:latin typeface="Arvo"/>
              <a:ea typeface="Calibri" panose="020F0502020204030204" pitchFamily="34" charset="0"/>
              <a:cs typeface="Arvo"/>
            </a:endParaRPr>
          </a:p>
          <a:p>
            <a:pPr algn="ctr" defTabSz="685800">
              <a:lnSpc>
                <a:spcPct val="80000"/>
              </a:lnSpc>
              <a:defRPr/>
            </a:pPr>
            <a:r>
              <a:rPr lang="en-US" sz="5400" spc="450" dirty="0">
                <a:solidFill>
                  <a:schemeClr val="tx2"/>
                </a:solidFill>
                <a:latin typeface="Arvo"/>
                <a:ea typeface="Calibri" panose="020F0502020204030204" pitchFamily="34" charset="0"/>
                <a:cs typeface="Arvo"/>
              </a:rPr>
              <a:t>IP ADDRESS ANALYSIS</a:t>
            </a:r>
            <a:endParaRPr lang="en-US" sz="5400" spc="450" dirty="0">
              <a:solidFill>
                <a:schemeClr val="tx2"/>
              </a:solidFill>
              <a:latin typeface="Arvo"/>
              <a:ea typeface="Calibri" panose="020F0502020204030204" pitchFamily="34" charset="0"/>
              <a:cs typeface="Arvo"/>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22195" y="179070"/>
            <a:ext cx="3855085" cy="977265"/>
          </a:xfrm>
          <a:prstGeom prst="rect">
            <a:avLst/>
          </a:prstGeom>
          <a:noFill/>
        </p:spPr>
        <p:txBody>
          <a:bodyPr wrap="square" rtlCol="0" anchor="t">
            <a:spAutoFit/>
          </a:bodyPr>
          <a:p>
            <a:pPr algn="ctr" defTabSz="685800">
              <a:lnSpc>
                <a:spcPct val="80000"/>
              </a:lnSpc>
              <a:defRPr/>
            </a:pPr>
            <a:r>
              <a:rPr lang="en-US" sz="3600" b="1" spc="450" dirty="0">
                <a:solidFill>
                  <a:schemeClr val="tx2"/>
                </a:solidFill>
                <a:latin typeface="Arvo"/>
                <a:ea typeface="Calibri" panose="020F0502020204030204" pitchFamily="34" charset="0"/>
                <a:cs typeface="Arvo"/>
                <a:sym typeface="+mn-ea"/>
              </a:rPr>
              <a:t>IP ADDRESS ANALYSIS</a:t>
            </a:r>
            <a:endParaRPr lang="en-US" sz="3600" b="1"/>
          </a:p>
        </p:txBody>
      </p:sp>
      <p:sp>
        <p:nvSpPr>
          <p:cNvPr id="4" name="Text Box 3"/>
          <p:cNvSpPr txBox="1"/>
          <p:nvPr/>
        </p:nvSpPr>
        <p:spPr>
          <a:xfrm>
            <a:off x="147955" y="1696720"/>
            <a:ext cx="8848090" cy="2676525"/>
          </a:xfrm>
          <a:prstGeom prst="rect">
            <a:avLst/>
          </a:prstGeom>
          <a:noFill/>
        </p:spPr>
        <p:txBody>
          <a:bodyPr wrap="square" rtlCol="0" anchor="t">
            <a:spAutoFit/>
          </a:bodyPr>
          <a:p>
            <a:r>
              <a:rPr lang="en-US" sz="2800" b="1">
                <a:solidFill>
                  <a:schemeClr val="tx2"/>
                </a:solidFill>
              </a:rPr>
              <a:t>The IP class that will  be used is Class C </a:t>
            </a:r>
            <a:endParaRPr lang="en-US" sz="2800" b="1">
              <a:solidFill>
                <a:schemeClr val="tx2"/>
              </a:solidFill>
            </a:endParaRPr>
          </a:p>
          <a:p>
            <a:r>
              <a:rPr lang="en-US" sz="2800" b="1">
                <a:solidFill>
                  <a:schemeClr val="tx2"/>
                </a:solidFill>
              </a:rPr>
              <a:t>IP: 192.168.80.0</a:t>
            </a:r>
            <a:endParaRPr lang="en-US" sz="2800" b="1">
              <a:solidFill>
                <a:schemeClr val="tx2"/>
              </a:solidFill>
            </a:endParaRPr>
          </a:p>
          <a:p>
            <a:r>
              <a:rPr lang="en-US" sz="2800" b="1">
                <a:solidFill>
                  <a:schemeClr val="tx2"/>
                </a:solidFill>
                <a:sym typeface="+mn-ea"/>
              </a:rPr>
              <a:t>Subnet mask: 255 .255.255.224</a:t>
            </a:r>
            <a:endParaRPr lang="en-US" sz="2800" b="1">
              <a:solidFill>
                <a:schemeClr val="tx2"/>
              </a:solidFill>
            </a:endParaRPr>
          </a:p>
          <a:p>
            <a:r>
              <a:rPr lang="en-US" sz="2800" b="1">
                <a:solidFill>
                  <a:schemeClr val="tx2"/>
                </a:solidFill>
              </a:rPr>
              <a:t>8 Subnet bits: 2^S&gt;= 8 → S=3 (2^3= 8) </a:t>
            </a:r>
            <a:endParaRPr lang="en-US" sz="2800" b="1">
              <a:solidFill>
                <a:schemeClr val="tx2"/>
              </a:solidFill>
            </a:endParaRPr>
          </a:p>
          <a:p>
            <a:r>
              <a:rPr lang="en-US" sz="2800" b="1">
                <a:solidFill>
                  <a:schemeClr val="tx2"/>
                </a:solidFill>
              </a:rPr>
              <a:t>5 Host bits: 2^H – 2 &gt;= 25 → H=5 (2^5 – 2 = 30)</a:t>
            </a:r>
            <a:endParaRPr lang="en-US" sz="2800" b="1">
              <a:solidFill>
                <a:schemeClr val="tx2"/>
              </a:solidFill>
            </a:endParaRPr>
          </a:p>
          <a:p>
            <a:r>
              <a:rPr lang="en-US" sz="2800" b="1">
                <a:solidFill>
                  <a:schemeClr val="tx2"/>
                </a:solidFill>
              </a:rPr>
              <a:t>In CIDR notation: /27</a:t>
            </a:r>
            <a:endParaRPr lang="en-US" sz="2800" b="1">
              <a:solidFill>
                <a:schemeClr val="tx2"/>
              </a:solidFill>
            </a:endParaRPr>
          </a:p>
        </p:txBody>
      </p: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Placeholder 1"/>
          <p:cNvPicPr>
            <a:picLocks noChangeAspect="1"/>
          </p:cNvPicPr>
          <p:nvPr>
            <p:ph type="pic" sz="quarter" idx="4294967295"/>
          </p:nvPr>
        </p:nvPicPr>
        <p:blipFill>
          <a:blip r:embed="rId1"/>
          <a:stretch>
            <a:fillRect/>
          </a:stretch>
        </p:blipFill>
        <p:spPr>
          <a:xfrm>
            <a:off x="323215" y="55880"/>
            <a:ext cx="6170295" cy="5059045"/>
          </a:xfrm>
          <a:prstGeom prst="rect">
            <a:avLst/>
          </a:prstGeom>
        </p:spPr>
      </p:pic>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ext Box 31"/>
          <p:cNvSpPr txBox="1"/>
          <p:nvPr/>
        </p:nvSpPr>
        <p:spPr>
          <a:xfrm>
            <a:off x="563245" y="1256665"/>
            <a:ext cx="4591685" cy="2122805"/>
          </a:xfrm>
          <a:prstGeom prst="rect">
            <a:avLst/>
          </a:prstGeom>
          <a:noFill/>
        </p:spPr>
        <p:txBody>
          <a:bodyPr wrap="square" rtlCol="0">
            <a:spAutoFit/>
          </a:bodyPr>
          <a:p>
            <a:r>
              <a:rPr lang="en-US" sz="4400" b="1">
                <a:solidFill>
                  <a:schemeClr val="tx2"/>
                </a:solidFill>
                <a:latin typeface="SimSun" panose="02010600030101010101" pitchFamily="2" charset="-122"/>
                <a:ea typeface="SimSun" panose="02010600030101010101" pitchFamily="2" charset="-122"/>
              </a:rPr>
              <a:t>CISCO PACKET  TRACER IMPLEMENTATION</a:t>
            </a:r>
            <a:endParaRPr lang="en-US" sz="4400" b="1">
              <a:solidFill>
                <a:schemeClr val="tx2"/>
              </a:solidFill>
              <a:latin typeface="SimSun" panose="02010600030101010101" pitchFamily="2" charset="-122"/>
              <a:ea typeface="SimSun" panose="02010600030101010101" pitchFamily="2" charset="-122"/>
            </a:endParaRPr>
          </a:p>
        </p:txBody>
      </p:sp>
    </p:spTree>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Placeholder 8"/>
          <p:cNvPicPr>
            <a:picLocks noChangeAspect="1"/>
          </p:cNvPicPr>
          <p:nvPr>
            <p:ph type="pic" sz="quarter" idx="10"/>
          </p:nvPr>
        </p:nvPicPr>
        <p:blipFill>
          <a:blip r:embed="rId1"/>
          <a:srcRect b="3697"/>
          <a:stretch>
            <a:fillRect/>
          </a:stretch>
        </p:blipFill>
        <p:spPr>
          <a:xfrm>
            <a:off x="202565" y="15875"/>
            <a:ext cx="8827135" cy="5126355"/>
          </a:xfrm>
          <a:prstGeom prst="rect">
            <a:avLst/>
          </a:prstGeom>
        </p:spPr>
      </p:pic>
      <p:pic>
        <p:nvPicPr>
          <p:cNvPr id="6" name="Cisco Packet Tracer - C__Users_DIA PC_Downloads_week4.pkt 2020-05-12 15-42-06">
            <a:hlinkClick r:id="" action="ppaction://media"/>
          </p:cNvPr>
          <p:cNvPicPr>
            <a:picLocks noChangeAspect="1"/>
          </p:cNvPicPr>
          <p:nvPr>
            <p:ph type="pic" sz="quarter" idx="11"/>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400685" y="106045"/>
            <a:ext cx="8411845" cy="3735070"/>
          </a:xfrm>
          <a:prstGeom prst="rect">
            <a:avLst/>
          </a:prstGeom>
        </p:spPr>
      </p:pic>
    </p:spTree>
  </p:cSld>
  <p:clrMapOvr>
    <a:masterClrMapping/>
  </p:clrMapOvr>
  <p:transition>
    <p:random/>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20650" y="45720"/>
            <a:ext cx="4671695" cy="645160"/>
          </a:xfrm>
          <a:prstGeom prst="rect">
            <a:avLst/>
          </a:prstGeom>
          <a:noFill/>
        </p:spPr>
        <p:txBody>
          <a:bodyPr wrap="none" rtlCol="0">
            <a:spAutoFit/>
          </a:bodyPr>
          <a:p>
            <a:r>
              <a:rPr lang="en-US" sz="3600" u="sng">
                <a:solidFill>
                  <a:schemeClr val="tx2"/>
                </a:solidFill>
              </a:rPr>
              <a:t>Configuration of devices</a:t>
            </a:r>
            <a:endParaRPr lang="en-US" sz="3600" u="sng">
              <a:solidFill>
                <a:schemeClr val="tx2"/>
              </a:solidFill>
            </a:endParaRPr>
          </a:p>
        </p:txBody>
      </p:sp>
      <p:pic>
        <p:nvPicPr>
          <p:cNvPr id="6" name="Picture Placeholder 1"/>
          <p:cNvPicPr>
            <a:picLocks noChangeAspect="1"/>
          </p:cNvPicPr>
          <p:nvPr>
            <p:ph type="pic" sz="quarter" idx="12"/>
          </p:nvPr>
        </p:nvPicPr>
        <p:blipFill>
          <a:blip r:embed="rId1"/>
          <a:srcRect l="49518" r="1055"/>
          <a:stretch>
            <a:fillRect/>
          </a:stretch>
        </p:blipFill>
        <p:spPr>
          <a:xfrm>
            <a:off x="313055" y="1094740"/>
            <a:ext cx="3637280" cy="3886835"/>
          </a:xfrm>
          <a:prstGeom prst="rect">
            <a:avLst/>
          </a:prstGeom>
          <a:solidFill>
            <a:schemeClr val="bg1">
              <a:lumMod val="95000"/>
            </a:schemeClr>
          </a:solidFill>
        </p:spPr>
      </p:pic>
      <p:pic>
        <p:nvPicPr>
          <p:cNvPr id="7" name="Picture Placeholder 2"/>
          <p:cNvPicPr>
            <a:picLocks noChangeAspect="1"/>
          </p:cNvPicPr>
          <p:nvPr>
            <p:ph type="pic" sz="quarter" idx="13"/>
          </p:nvPr>
        </p:nvPicPr>
        <p:blipFill>
          <a:blip r:embed="rId2"/>
          <a:srcRect r="48975"/>
          <a:stretch>
            <a:fillRect/>
          </a:stretch>
        </p:blipFill>
        <p:spPr>
          <a:xfrm>
            <a:off x="4792980" y="1094740"/>
            <a:ext cx="4352290" cy="4070985"/>
          </a:xfrm>
          <a:prstGeom prst="rect">
            <a:avLst/>
          </a:prstGeom>
          <a:solidFill>
            <a:schemeClr val="bg1">
              <a:lumMod val="95000"/>
            </a:schemeClr>
          </a:solidFill>
        </p:spPr>
      </p:pic>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101725" y="262890"/>
            <a:ext cx="7244715" cy="2584450"/>
          </a:xfrm>
          <a:prstGeom prst="rect">
            <a:avLst/>
          </a:prstGeom>
          <a:noFill/>
        </p:spPr>
        <p:txBody>
          <a:bodyPr wrap="square" rtlCol="0" anchor="t">
            <a:spAutoFit/>
          </a:bodyPr>
          <a:p>
            <a:pPr algn="ctr" fontAlgn="base">
              <a:spcBef>
                <a:spcPct val="0"/>
              </a:spcBef>
              <a:spcAft>
                <a:spcPct val="0"/>
              </a:spcAft>
              <a:defRPr/>
            </a:pPr>
            <a:r>
              <a:rPr lang="en-US" sz="5400" u="sng">
                <a:solidFill>
                  <a:schemeClr val="accent1"/>
                </a:solidFill>
                <a:effectLst>
                  <a:outerShdw blurRad="38100" dist="25400" dir="5400000" algn="ctr" rotWithShape="0">
                    <a:srgbClr val="6E747A">
                      <a:alpha val="43000"/>
                    </a:srgbClr>
                  </a:outerShdw>
                </a:effectLst>
                <a:sym typeface="+mn-ea"/>
              </a:rPr>
              <a:t>COMPUTER NETWORKS</a:t>
            </a:r>
            <a:br>
              <a:rPr lang="en-US" sz="5400" u="sng">
                <a:solidFill>
                  <a:schemeClr val="accent1"/>
                </a:solidFill>
                <a:effectLst>
                  <a:outerShdw blurRad="38100" dist="25400" dir="5400000" algn="ctr" rotWithShape="0">
                    <a:srgbClr val="6E747A">
                      <a:alpha val="43000"/>
                    </a:srgbClr>
                  </a:outerShdw>
                </a:effectLst>
                <a:sym typeface="+mn-ea"/>
              </a:rPr>
            </a:br>
            <a:r>
              <a:rPr lang="en-US" sz="5400">
                <a:solidFill>
                  <a:schemeClr val="accent1"/>
                </a:solidFill>
                <a:effectLst>
                  <a:outerShdw blurRad="38100" dist="25400" dir="5400000" algn="ctr" rotWithShape="0">
                    <a:srgbClr val="6E747A">
                      <a:alpha val="43000"/>
                    </a:srgbClr>
                  </a:outerShdw>
                </a:effectLst>
                <a:sym typeface="+mn-ea"/>
              </a:rPr>
              <a:t>CTR CONTINENTAL </a:t>
            </a:r>
            <a:endParaRPr lang="en-US" sz="5400">
              <a:solidFill>
                <a:schemeClr val="accent1"/>
              </a:solidFill>
              <a:effectLst>
                <a:outerShdw blurRad="38100" dist="25400" dir="5400000" algn="ctr" rotWithShape="0">
                  <a:srgbClr val="6E747A">
                    <a:alpha val="43000"/>
                  </a:srgbClr>
                </a:outerShdw>
              </a:effectLst>
              <a:sym typeface="+mn-ea"/>
            </a:endParaRPr>
          </a:p>
          <a:p>
            <a:pPr algn="ctr" fontAlgn="base">
              <a:spcBef>
                <a:spcPct val="0"/>
              </a:spcBef>
              <a:spcAft>
                <a:spcPct val="0"/>
              </a:spcAft>
              <a:defRPr/>
            </a:pPr>
            <a:r>
              <a:rPr lang="en-US" sz="5400">
                <a:solidFill>
                  <a:schemeClr val="accent1"/>
                </a:solidFill>
                <a:effectLst>
                  <a:outerShdw blurRad="38100" dist="25400" dir="5400000" algn="ctr" rotWithShape="0">
                    <a:srgbClr val="6E747A">
                      <a:alpha val="43000"/>
                    </a:srgbClr>
                  </a:outerShdw>
                </a:effectLst>
                <a:sym typeface="+mn-ea"/>
              </a:rPr>
              <a:t>IASI</a:t>
            </a:r>
            <a:endParaRPr lang="en-US" sz="5400">
              <a:solidFill>
                <a:schemeClr val="accent1"/>
              </a:solidFill>
              <a:effectLst>
                <a:outerShdw blurRad="38100" dist="25400" dir="5400000" algn="ctr" rotWithShape="0">
                  <a:srgbClr val="6E747A">
                    <a:alpha val="43000"/>
                  </a:srgbClr>
                </a:outerShdw>
              </a:effectLst>
              <a:sym typeface="+mn-ea"/>
            </a:endParaRPr>
          </a:p>
        </p:txBody>
      </p:sp>
      <p:sp>
        <p:nvSpPr>
          <p:cNvPr id="4" name="Text Box 3"/>
          <p:cNvSpPr txBox="1"/>
          <p:nvPr/>
        </p:nvSpPr>
        <p:spPr>
          <a:xfrm>
            <a:off x="2025650" y="3551555"/>
            <a:ext cx="2540000" cy="1545590"/>
          </a:xfrm>
          <a:prstGeom prst="rect">
            <a:avLst/>
          </a:prstGeom>
          <a:noFill/>
        </p:spPr>
        <p:txBody>
          <a:bodyPr wrap="square" rtlCol="0" anchor="t">
            <a:spAutoFit/>
          </a:bodyPr>
          <a:p>
            <a:pPr marL="0" indent="0">
              <a:buNone/>
            </a:pPr>
            <a:r>
              <a:rPr lang="en-US">
                <a:solidFill>
                  <a:srgbClr val="070707"/>
                </a:solidFill>
                <a:sym typeface="+mn-ea"/>
              </a:rPr>
              <a:t>Students : Calapod Teodora</a:t>
            </a:r>
            <a:endParaRPr lang="en-US">
              <a:solidFill>
                <a:srgbClr val="070707"/>
              </a:solidFill>
              <a:sym typeface="+mn-ea"/>
            </a:endParaRPr>
          </a:p>
          <a:p>
            <a:pPr marL="0" indent="0">
              <a:buNone/>
            </a:pPr>
            <a:r>
              <a:rPr lang="en-US">
                <a:solidFill>
                  <a:srgbClr val="070707"/>
                </a:solidFill>
                <a:sym typeface="+mn-ea"/>
              </a:rPr>
              <a:t>	          Miron Laura</a:t>
            </a:r>
            <a:endParaRPr lang="en-US">
              <a:solidFill>
                <a:srgbClr val="070707"/>
              </a:solidFill>
            </a:endParaRPr>
          </a:p>
          <a:p>
            <a:pPr marL="0" indent="0">
              <a:buNone/>
            </a:pPr>
            <a:r>
              <a:rPr lang="en-US">
                <a:solidFill>
                  <a:srgbClr val="070707"/>
                </a:solidFill>
                <a:sym typeface="+mn-ea"/>
              </a:rPr>
              <a:t>Year IIIrd</a:t>
            </a:r>
            <a:endParaRPr lang="en-US">
              <a:solidFill>
                <a:srgbClr val="070707"/>
              </a:solidFill>
            </a:endParaRPr>
          </a:p>
          <a:p>
            <a:pPr marL="0" indent="0">
              <a:buNone/>
            </a:pPr>
            <a:r>
              <a:rPr lang="en-US">
                <a:solidFill>
                  <a:srgbClr val="070707"/>
                </a:solidFill>
                <a:sym typeface="+mn-ea"/>
              </a:rPr>
              <a:t>Group: 5311</a:t>
            </a:r>
            <a:endParaRPr lang="en-US">
              <a:solidFill>
                <a:srgbClr val="070707"/>
              </a:solidFill>
            </a:endParaRPr>
          </a:p>
          <a:p>
            <a:pPr marL="0" indent="0">
              <a:buNone/>
            </a:pPr>
            <a:r>
              <a:rPr lang="en-US">
                <a:solidFill>
                  <a:srgbClr val="070707"/>
                </a:solidFill>
                <a:sym typeface="+mn-ea"/>
              </a:rPr>
              <a:t>Faculty of Electronics, Telecommunications and Information Technologies, Iasi</a:t>
            </a:r>
            <a:endParaRPr lang="en-US"/>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Picture Placeholder 1"/>
          <p:cNvGraphicFramePr/>
          <p:nvPr>
            <p:ph type="pic" sz="quarter" idx="10"/>
          </p:nvPr>
        </p:nvGraphicFramePr>
        <p:xfrm>
          <a:off x="-12065" y="1197610"/>
          <a:ext cx="4168775" cy="3952875"/>
        </p:xfrm>
        <a:graphic>
          <a:graphicData uri="http://schemas.openxmlformats.org/drawingml/2006/table">
            <a:tbl>
              <a:tblPr firstRow="1" bandRow="1">
                <a:tableStyleId>{5940675A-B579-460E-94D1-54222C63F5DA}</a:tableStyleId>
              </a:tblPr>
              <a:tblGrid>
                <a:gridCol w="1762125"/>
                <a:gridCol w="524510"/>
                <a:gridCol w="1016000"/>
                <a:gridCol w="866140"/>
              </a:tblGrid>
              <a:tr h="392430">
                <a:tc gridSpan="4">
                  <a:txBody>
                    <a:bodyPr/>
                    <a:p>
                      <a:pPr indent="0" algn="ctr">
                        <a:buNone/>
                      </a:pPr>
                      <a:r>
                        <a:rPr lang="en-US" sz="1300" b="1">
                          <a:solidFill>
                            <a:schemeClr val="tx2"/>
                          </a:solidFill>
                          <a:latin typeface="Calibri" panose="020F0502020204030204" pitchFamily="34" charset="0"/>
                          <a:cs typeface="Calibri" panose="020F0502020204030204" pitchFamily="34" charset="0"/>
                        </a:rPr>
                        <a:t>MATERIALS COSTS</a:t>
                      </a:r>
                      <a:endParaRPr lang="en-US" sz="1300" b="1">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34D07"/>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02920">
                <a:tc>
                  <a:txBody>
                    <a:bodyPr/>
                    <a:p>
                      <a:pPr indent="0" algn="ctr">
                        <a:buNone/>
                      </a:pPr>
                      <a:r>
                        <a:rPr lang="en-US" sz="1100" b="1">
                          <a:solidFill>
                            <a:schemeClr val="tx2"/>
                          </a:solidFill>
                          <a:latin typeface="Times New Roman" panose="02020603050405020304" charset="0"/>
                          <a:cs typeface="Times New Roman" panose="02020603050405020304" charset="0"/>
                        </a:rPr>
                        <a:t>EQUIPEMNT</a:t>
                      </a:r>
                      <a:endParaRPr lang="en-US" sz="1100" b="1">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100" b="1">
                          <a:solidFill>
                            <a:schemeClr val="tx2"/>
                          </a:solidFill>
                          <a:latin typeface="Calibri" panose="020F0502020204030204" pitchFamily="34" charset="0"/>
                          <a:cs typeface="Calibri" panose="020F0502020204030204" pitchFamily="34" charset="0"/>
                        </a:rPr>
                        <a:t>PIECES</a:t>
                      </a:r>
                      <a:endParaRPr lang="en-US" sz="1100" b="1">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100" b="1">
                          <a:solidFill>
                            <a:schemeClr val="tx2"/>
                          </a:solidFill>
                          <a:latin typeface="Calibri" panose="020F0502020204030204" pitchFamily="34" charset="0"/>
                          <a:cs typeface="Calibri" panose="020F0502020204030204" pitchFamily="34" charset="0"/>
                        </a:rPr>
                        <a:t>UNIT PRICE (RON)</a:t>
                      </a:r>
                      <a:endParaRPr lang="en-US" sz="1100" b="1">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100" b="1">
                          <a:solidFill>
                            <a:schemeClr val="tx2"/>
                          </a:solidFill>
                          <a:latin typeface="Calibri" panose="020F0502020204030204" pitchFamily="34" charset="0"/>
                          <a:cs typeface="Calibri" panose="020F0502020204030204" pitchFamily="34" charset="0"/>
                        </a:rPr>
                        <a:t>TOTAL PRICE (RON)</a:t>
                      </a:r>
                      <a:endParaRPr lang="en-US" sz="1100" b="1">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179705">
                <a:tc>
                  <a:txBody>
                    <a:bodyPr/>
                    <a:p>
                      <a:pPr indent="0" algn="ctr">
                        <a:buNone/>
                      </a:pPr>
                      <a:endParaRPr lang="en-US" sz="800" b="0">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30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109.00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3,270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237490">
                <a:tc>
                  <a:txBody>
                    <a:bodyPr/>
                    <a:p>
                      <a:pPr indent="0" algn="ctr">
                        <a:buNone/>
                      </a:pPr>
                      <a:r>
                        <a:rPr lang="en-US" sz="800" b="0">
                          <a:solidFill>
                            <a:schemeClr val="tx2"/>
                          </a:solidFill>
                          <a:latin typeface="Times New Roman" panose="02020603050405020304" charset="0"/>
                          <a:cs typeface="Times New Roman" panose="02020603050405020304" charset="0"/>
                        </a:rPr>
                        <a:t>ROUTER  ASUS RT-AC68U</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15</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799.90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11,998.5</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238760">
                <a:tc>
                  <a:txBody>
                    <a:bodyPr/>
                    <a:p>
                      <a:pPr indent="0" algn="ctr">
                        <a:buNone/>
                      </a:pPr>
                      <a:r>
                        <a:rPr lang="en-US" sz="800" b="0">
                          <a:solidFill>
                            <a:schemeClr val="tx2"/>
                          </a:solidFill>
                          <a:latin typeface="Times New Roman" panose="02020603050405020304" charset="0"/>
                          <a:cs typeface="Times New Roman" panose="02020603050405020304" charset="0"/>
                        </a:rPr>
                        <a:t>UTP CABLE CAT5,100 metres</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113.90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2,278</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240665">
                <a:tc>
                  <a:txBody>
                    <a:bodyPr/>
                    <a:p>
                      <a:pPr indent="0" algn="ctr">
                        <a:buNone/>
                      </a:pPr>
                      <a:r>
                        <a:rPr lang="en-US" sz="800" b="0">
                          <a:solidFill>
                            <a:schemeClr val="tx2"/>
                          </a:solidFill>
                          <a:latin typeface="Times New Roman" panose="02020603050405020304" charset="0"/>
                          <a:cs typeface="Times New Roman" panose="02020603050405020304" charset="0"/>
                        </a:rPr>
                        <a:t>CONNECTORS RJ-45, 10 pcs</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100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6.99</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699</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239395">
                <a:tc>
                  <a:txBody>
                    <a:bodyPr/>
                    <a:p>
                      <a:pPr indent="0" algn="ctr">
                        <a:buNone/>
                      </a:pPr>
                      <a:r>
                        <a:rPr lang="en-US" sz="800" b="0">
                          <a:solidFill>
                            <a:schemeClr val="tx2"/>
                          </a:solidFill>
                          <a:latin typeface="Times New Roman" panose="02020603050405020304" charset="0"/>
                          <a:cs typeface="Times New Roman" panose="02020603050405020304" charset="0"/>
                        </a:rPr>
                        <a:t>PVC CABLE TRAY, 2 meters</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500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4.41</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2,205</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188595">
                <a:tc>
                  <a:txBody>
                    <a:bodyPr/>
                    <a:p>
                      <a:pPr indent="0" algn="ctr">
                        <a:buNone/>
                      </a:pPr>
                      <a:r>
                        <a:rPr lang="en-US" sz="800" b="0">
                          <a:solidFill>
                            <a:schemeClr val="tx2"/>
                          </a:solidFill>
                          <a:latin typeface="Times New Roman" panose="02020603050405020304" charset="0"/>
                          <a:cs typeface="Times New Roman" panose="02020603050405020304" charset="0"/>
                        </a:rPr>
                        <a:t>INTERNET OUTLET</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300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26.90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8,070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356870">
                <a:tc>
                  <a:txBody>
                    <a:bodyPr/>
                    <a:p>
                      <a:pPr indent="0" algn="ctr">
                        <a:buNone/>
                      </a:pPr>
                      <a:r>
                        <a:rPr lang="en-US" sz="800" b="0">
                          <a:solidFill>
                            <a:schemeClr val="tx2"/>
                          </a:solidFill>
                          <a:latin typeface="Times New Roman" panose="02020603050405020304" charset="0"/>
                          <a:cs typeface="Times New Roman" panose="02020603050405020304" charset="0"/>
                        </a:rPr>
                        <a:t>SERVER HPE PROLIANT DL380 GEN10</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10,997.96</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10,997.96</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243840">
                <a:tc>
                  <a:txBody>
                    <a:bodyPr/>
                    <a:p>
                      <a:pPr indent="0" algn="ctr">
                        <a:buNone/>
                      </a:pPr>
                      <a:r>
                        <a:rPr lang="en-US" sz="800" b="0">
                          <a:solidFill>
                            <a:schemeClr val="tx2"/>
                          </a:solidFill>
                          <a:latin typeface="Times New Roman" panose="02020603050405020304" charset="0"/>
                          <a:cs typeface="Times New Roman" panose="02020603050405020304" charset="0"/>
                        </a:rPr>
                        <a:t>FLOOR RACK,12U, 600X1000 mm</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1,167.34</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1,167.34</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356870">
                <a:tc>
                  <a:txBody>
                    <a:bodyPr/>
                    <a:p>
                      <a:pPr indent="0" algn="ctr">
                        <a:buNone/>
                      </a:pPr>
                      <a:r>
                        <a:rPr lang="en-US" sz="800" b="0">
                          <a:solidFill>
                            <a:schemeClr val="tx2"/>
                          </a:solidFill>
                          <a:latin typeface="Times New Roman" panose="02020603050405020304" charset="0"/>
                          <a:cs typeface="Times New Roman" panose="02020603050405020304" charset="0"/>
                        </a:rPr>
                        <a:t>KIT 16 SURVEILLANCE CAMERAS ROVISION</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2,199</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2,199</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243840">
                <a:tc>
                  <a:txBody>
                    <a:bodyPr/>
                    <a:p>
                      <a:pPr indent="0" algn="ctr">
                        <a:buNone/>
                      </a:pPr>
                      <a:r>
                        <a:rPr lang="en-US" sz="800" b="0">
                          <a:solidFill>
                            <a:schemeClr val="tx2"/>
                          </a:solidFill>
                          <a:latin typeface="Times New Roman" panose="02020603050405020304" charset="0"/>
                          <a:cs typeface="Times New Roman" panose="02020603050405020304" charset="0"/>
                        </a:rPr>
                        <a:t>DIGITUS FLOOR RACK COOLER</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877.56</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877.56</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179705">
                <a:tc>
                  <a:txBody>
                    <a:bodyPr/>
                    <a:p>
                      <a:pPr indent="0" algn="ctr">
                        <a:buNone/>
                      </a:pPr>
                      <a:endParaRPr lang="en-US" sz="800" b="0">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545.14</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545.14</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r h="351790">
                <a:tc>
                  <a:txBody>
                    <a:bodyPr/>
                    <a:p>
                      <a:pPr indent="0">
                        <a:buNone/>
                      </a:pPr>
                      <a:r>
                        <a:rPr lang="en-US" sz="1000" b="1">
                          <a:solidFill>
                            <a:schemeClr val="tx2"/>
                          </a:solidFill>
                          <a:latin typeface="Times New Roman" panose="02020603050405020304" charset="0"/>
                          <a:cs typeface="Times New Roman" panose="02020603050405020304" charset="0"/>
                        </a:rPr>
                        <a:t>TOTAL (RON)</a:t>
                      </a:r>
                      <a:endParaRPr lang="en-US" sz="1000" b="1">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c gridSpan="2">
                  <a:txBody>
                    <a:bodyPr/>
                    <a:p>
                      <a:pPr indent="0">
                        <a:buNone/>
                      </a:pPr>
                      <a:r>
                        <a:rPr lang="en-US" sz="1000" b="0">
                          <a:solidFill>
                            <a:schemeClr val="tx2"/>
                          </a:solidFill>
                          <a:latin typeface="Times New Roman" panose="02020603050405020304" charset="0"/>
                          <a:cs typeface="Times New Roman" panose="02020603050405020304" charset="0"/>
                        </a:rPr>
                        <a:t> </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1000" b="0">
                          <a:solidFill>
                            <a:schemeClr val="tx2"/>
                          </a:solidFill>
                          <a:latin typeface="Calibri" panose="020F0502020204030204" pitchFamily="34" charset="0"/>
                          <a:cs typeface="Calibri" panose="020F0502020204030204" pitchFamily="34" charset="0"/>
                        </a:rPr>
                        <a:t>44,307.5</a:t>
                      </a:r>
                      <a:endParaRPr lang="en-US" sz="1000" b="0">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E292F"/>
                    </a:solidFill>
                  </a:tcPr>
                </a:tc>
              </a:tr>
            </a:tbl>
          </a:graphicData>
        </a:graphic>
      </p:graphicFrame>
      <p:sp>
        <p:nvSpPr>
          <p:cNvPr id="3" name="Text Box 2"/>
          <p:cNvSpPr txBox="1"/>
          <p:nvPr/>
        </p:nvSpPr>
        <p:spPr>
          <a:xfrm>
            <a:off x="1874520" y="204470"/>
            <a:ext cx="4801870" cy="768350"/>
          </a:xfrm>
          <a:prstGeom prst="rect">
            <a:avLst/>
          </a:prstGeom>
          <a:noFill/>
        </p:spPr>
        <p:txBody>
          <a:bodyPr wrap="square" rtlCol="0" anchor="t">
            <a:spAutoFit/>
          </a:bodyPr>
          <a:p>
            <a:pPr algn="ctr"/>
            <a:r>
              <a:rPr lang="en-US" sz="4400" b="1">
                <a:solidFill>
                  <a:schemeClr val="tx2"/>
                </a:solidFill>
                <a:latin typeface="SimSun" panose="02010600030101010101" pitchFamily="2" charset="-122"/>
                <a:ea typeface="SimSun" panose="02010600030101010101" pitchFamily="2" charset="-122"/>
                <a:sym typeface="+mn-ea"/>
              </a:rPr>
              <a:t>ESTIMATED COSTS </a:t>
            </a:r>
            <a:endParaRPr lang="en-US" sz="4400" b="1">
              <a:solidFill>
                <a:schemeClr val="tx2"/>
              </a:solidFill>
              <a:latin typeface="SimSun" panose="02010600030101010101" pitchFamily="2" charset="-122"/>
              <a:ea typeface="SimSun" panose="02010600030101010101" pitchFamily="2" charset="-122"/>
              <a:sym typeface="+mn-ea"/>
            </a:endParaRPr>
          </a:p>
        </p:txBody>
      </p:sp>
      <p:graphicFrame>
        <p:nvGraphicFramePr>
          <p:cNvPr id="4" name="Picture Placeholder 3"/>
          <p:cNvGraphicFramePr/>
          <p:nvPr>
            <p:ph type="pic" sz="quarter" idx="11"/>
          </p:nvPr>
        </p:nvGraphicFramePr>
        <p:xfrm>
          <a:off x="4624705" y="1197610"/>
          <a:ext cx="4507865" cy="3952240"/>
        </p:xfrm>
        <a:graphic>
          <a:graphicData uri="http://schemas.openxmlformats.org/drawingml/2006/table">
            <a:tbl>
              <a:tblPr firstRow="1" bandRow="1">
                <a:tableStyleId>{5940675A-B579-460E-94D1-54222C63F5DA}</a:tableStyleId>
              </a:tblPr>
              <a:tblGrid>
                <a:gridCol w="1922145"/>
                <a:gridCol w="549275"/>
                <a:gridCol w="1099185"/>
                <a:gridCol w="937260"/>
              </a:tblGrid>
              <a:tr h="452120">
                <a:tc gridSpan="4">
                  <a:txBody>
                    <a:bodyPr/>
                    <a:p>
                      <a:pPr indent="0" algn="ctr">
                        <a:buNone/>
                      </a:pPr>
                      <a:r>
                        <a:rPr lang="en-US" sz="1300" b="1">
                          <a:solidFill>
                            <a:srgbClr val="000000"/>
                          </a:solidFill>
                          <a:latin typeface="Calibri" panose="020F0502020204030204" pitchFamily="34" charset="0"/>
                          <a:cs typeface="Calibri" panose="020F0502020204030204" pitchFamily="34" charset="0"/>
                        </a:rPr>
                        <a:t>LOGISTIC COSTS</a:t>
                      </a:r>
                      <a:endParaRPr lang="en-US" sz="13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34D07"/>
                    </a:solid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570230">
                <a:tc>
                  <a:txBody>
                    <a:bodyPr/>
                    <a:p>
                      <a:pPr indent="0" algn="ctr">
                        <a:buNone/>
                      </a:pPr>
                      <a:r>
                        <a:rPr lang="en-US" sz="1200" b="1">
                          <a:solidFill>
                            <a:schemeClr val="tx2"/>
                          </a:solidFill>
                          <a:latin typeface="Times New Roman" panose="02020603050405020304" charset="0"/>
                          <a:cs typeface="Times New Roman" panose="02020603050405020304" charset="0"/>
                        </a:rPr>
                        <a:t>EQUIPEMNT</a:t>
                      </a:r>
                      <a:endParaRPr lang="en-US" sz="1200" b="1">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1">
                          <a:solidFill>
                            <a:schemeClr val="tx2"/>
                          </a:solidFill>
                          <a:latin typeface="Calibri" panose="020F0502020204030204" pitchFamily="34" charset="0"/>
                          <a:cs typeface="Calibri" panose="020F0502020204030204" pitchFamily="34" charset="0"/>
                        </a:rPr>
                        <a:t>PIECES</a:t>
                      </a:r>
                      <a:endParaRPr lang="en-US" sz="1200" b="1">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1">
                          <a:solidFill>
                            <a:schemeClr val="tx2"/>
                          </a:solidFill>
                          <a:latin typeface="Calibri" panose="020F0502020204030204" pitchFamily="34" charset="0"/>
                          <a:cs typeface="Calibri" panose="020F0502020204030204" pitchFamily="34" charset="0"/>
                        </a:rPr>
                        <a:t>UNIT PRICE (LEI)</a:t>
                      </a:r>
                      <a:endParaRPr lang="en-US" sz="1200" b="1">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1">
                          <a:solidFill>
                            <a:schemeClr val="tx2"/>
                          </a:solidFill>
                          <a:latin typeface="Calibri" panose="020F0502020204030204" pitchFamily="34" charset="0"/>
                          <a:cs typeface="Calibri" panose="020F0502020204030204" pitchFamily="34" charset="0"/>
                        </a:rPr>
                        <a:t>TOTAL PRICE (LEI)</a:t>
                      </a:r>
                      <a:endParaRPr lang="en-US" sz="1200" b="1">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215900">
                <a:tc>
                  <a:txBody>
                    <a:bodyPr/>
                    <a:p>
                      <a:pPr indent="0" algn="ctr">
                        <a:buNone/>
                      </a:pPr>
                      <a:r>
                        <a:rPr lang="en-US" sz="800" b="0">
                          <a:solidFill>
                            <a:schemeClr val="tx2"/>
                          </a:solidFill>
                          <a:latin typeface="Times New Roman" panose="02020603050405020304" charset="0"/>
                          <a:cs typeface="Times New Roman" panose="02020603050405020304" charset="0"/>
                        </a:rPr>
                        <a:t>DRILL BOSCH (SET)</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428.99</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857.98</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216535">
                <a:tc>
                  <a:txBody>
                    <a:bodyPr/>
                    <a:p>
                      <a:pPr indent="0" algn="ctr">
                        <a:buNone/>
                      </a:pPr>
                      <a:r>
                        <a:rPr lang="en-US" sz="800" b="0">
                          <a:solidFill>
                            <a:schemeClr val="tx2"/>
                          </a:solidFill>
                          <a:latin typeface="Times New Roman" panose="02020603050405020304" charset="0"/>
                          <a:cs typeface="Times New Roman" panose="02020603050405020304" charset="0"/>
                        </a:rPr>
                        <a:t>PLIERS</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5</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22.62</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113.1</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216535">
                <a:tc>
                  <a:txBody>
                    <a:bodyPr/>
                    <a:p>
                      <a:pPr indent="0" algn="ctr">
                        <a:buNone/>
                      </a:pPr>
                      <a:r>
                        <a:rPr lang="en-US" sz="800" b="0">
                          <a:solidFill>
                            <a:schemeClr val="tx2"/>
                          </a:solidFill>
                          <a:latin typeface="Times New Roman" panose="02020603050405020304" charset="0"/>
                          <a:cs typeface="Times New Roman" panose="02020603050405020304" charset="0"/>
                        </a:rPr>
                        <a:t>GLOVES</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4</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37.50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150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216535">
                <a:tc>
                  <a:txBody>
                    <a:bodyPr/>
                    <a:p>
                      <a:pPr indent="0" algn="ctr">
                        <a:buNone/>
                      </a:pPr>
                      <a:r>
                        <a:rPr lang="en-US" sz="800" b="0">
                          <a:solidFill>
                            <a:schemeClr val="tx2"/>
                          </a:solidFill>
                          <a:latin typeface="Times New Roman" panose="02020603050405020304" charset="0"/>
                          <a:cs typeface="Times New Roman" panose="02020603050405020304" charset="0"/>
                        </a:rPr>
                        <a:t>LADDER</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3</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439.11</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1,317.33</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215900">
                <a:tc>
                  <a:txBody>
                    <a:bodyPr/>
                    <a:p>
                      <a:pPr indent="0" algn="ctr">
                        <a:buNone/>
                      </a:pPr>
                      <a:r>
                        <a:rPr lang="en-US" sz="800" b="0">
                          <a:solidFill>
                            <a:schemeClr val="tx2"/>
                          </a:solidFill>
                          <a:latin typeface="Times New Roman" panose="02020603050405020304" charset="0"/>
                          <a:cs typeface="Times New Roman" panose="02020603050405020304" charset="0"/>
                        </a:rPr>
                        <a:t>TOOL BOX BOSCH</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4</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199.99</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799.96</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253365">
                <a:tc>
                  <a:txBody>
                    <a:bodyPr/>
                    <a:p>
                      <a:pPr indent="0" algn="ctr">
                        <a:buNone/>
                      </a:pPr>
                      <a:r>
                        <a:rPr lang="en-US" sz="800" b="0">
                          <a:solidFill>
                            <a:schemeClr val="tx2"/>
                          </a:solidFill>
                          <a:latin typeface="Times New Roman" panose="02020603050405020304" charset="0"/>
                          <a:cs typeface="Times New Roman" panose="02020603050405020304" charset="0"/>
                        </a:rPr>
                        <a:t>SET OF SCREWS AND PLUGS</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41.00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82</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274955">
                <a:tc>
                  <a:txBody>
                    <a:bodyPr/>
                    <a:p>
                      <a:pPr indent="0" algn="ctr">
                        <a:buNone/>
                      </a:pPr>
                      <a:r>
                        <a:rPr lang="en-US" sz="800" b="0">
                          <a:solidFill>
                            <a:schemeClr val="tx2"/>
                          </a:solidFill>
                          <a:latin typeface="Times New Roman" panose="02020603050405020304" charset="0"/>
                          <a:cs typeface="Times New Roman" panose="02020603050405020304" charset="0"/>
                        </a:rPr>
                        <a:t>SET OF CABLE TEST , FIXKIT 12IIN1</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4</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297.50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1.190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253365">
                <a:tc>
                  <a:txBody>
                    <a:bodyPr/>
                    <a:p>
                      <a:pPr indent="0" algn="ctr">
                        <a:buNone/>
                      </a:pPr>
                      <a:r>
                        <a:rPr lang="en-US" sz="800" b="0">
                          <a:solidFill>
                            <a:schemeClr val="tx2"/>
                          </a:solidFill>
                          <a:latin typeface="Times New Roman" panose="02020603050405020304" charset="0"/>
                          <a:cs typeface="Times New Roman" panose="02020603050405020304" charset="0"/>
                        </a:rPr>
                        <a:t>CLIMPING PLIER YATO</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42.89</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85.78</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380365">
                <a:tc>
                  <a:txBody>
                    <a:bodyPr/>
                    <a:p>
                      <a:pPr indent="0" algn="ctr">
                        <a:buNone/>
                      </a:pPr>
                      <a:r>
                        <a:rPr lang="en-US" sz="800" b="0">
                          <a:solidFill>
                            <a:schemeClr val="tx2"/>
                          </a:solidFill>
                          <a:latin typeface="Times New Roman" panose="02020603050405020304" charset="0"/>
                          <a:cs typeface="Times New Roman" panose="02020603050405020304" charset="0"/>
                        </a:rPr>
                        <a:t>LAPTOP ASUS X509FA(Intel® Core™ I5-8265U)</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3</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2,599</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7,797</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253365">
                <a:tc>
                  <a:txBody>
                    <a:bodyPr/>
                    <a:p>
                      <a:pPr indent="0" algn="ctr">
                        <a:buNone/>
                      </a:pPr>
                      <a:r>
                        <a:rPr lang="en-US" sz="800" b="0">
                          <a:solidFill>
                            <a:schemeClr val="tx2"/>
                          </a:solidFill>
                          <a:latin typeface="Times New Roman" panose="02020603050405020304" charset="0"/>
                          <a:cs typeface="Times New Roman" panose="02020603050405020304" charset="0"/>
                        </a:rPr>
                        <a:t>CAR (DACIA DOKKER VAN)</a:t>
                      </a:r>
                      <a:endParaRPr lang="en-US" sz="8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1</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20,000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chemeClr val="tx2"/>
                          </a:solidFill>
                          <a:latin typeface="Times New Roman" panose="02020603050405020304" charset="0"/>
                          <a:cs typeface="Times New Roman" panose="02020603050405020304" charset="0"/>
                        </a:rPr>
                        <a:t>20,000</a:t>
                      </a:r>
                      <a:endParaRPr lang="en-US" sz="1000" b="0">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r h="433070">
                <a:tc gridSpan="3">
                  <a:txBody>
                    <a:bodyPr/>
                    <a:p>
                      <a:pPr indent="0">
                        <a:buNone/>
                      </a:pPr>
                      <a:r>
                        <a:rPr lang="en-US" sz="1100" b="1">
                          <a:solidFill>
                            <a:schemeClr val="tx2"/>
                          </a:solidFill>
                          <a:latin typeface="Times New Roman" panose="02020603050405020304" charset="0"/>
                          <a:cs typeface="Times New Roman" panose="02020603050405020304" charset="0"/>
                        </a:rPr>
                        <a:t>TOTAL (LEI)</a:t>
                      </a:r>
                      <a:endParaRPr lang="en-US" sz="1100" b="1">
                        <a:solidFill>
                          <a:schemeClr val="tx2"/>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lgn="ctr">
                        <a:buNone/>
                      </a:pPr>
                      <a:r>
                        <a:rPr lang="en-US" sz="1100" b="0">
                          <a:solidFill>
                            <a:schemeClr val="tx2"/>
                          </a:solidFill>
                          <a:latin typeface="Calibri" panose="020F0502020204030204" pitchFamily="34" charset="0"/>
                          <a:cs typeface="Calibri" panose="020F0502020204030204" pitchFamily="34" charset="0"/>
                        </a:rPr>
                        <a:t>31,204.34</a:t>
                      </a:r>
                      <a:endParaRPr lang="en-US" sz="1100" b="0">
                        <a:solidFill>
                          <a:schemeClr val="tx2"/>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E292F"/>
                    </a:solidFill>
                  </a:tcPr>
                </a:tc>
              </a:tr>
            </a:tbl>
          </a:graphicData>
        </a:graphic>
      </p:graphicFrame>
    </p:spTree>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5615940" y="1028065"/>
            <a:ext cx="3299460" cy="3599815"/>
          </a:xfrm>
          <a:prstGeom prst="rect">
            <a:avLst/>
          </a:prstGeom>
          <a:noFill/>
          <a:ln w="9525">
            <a:noFill/>
          </a:ln>
        </p:spPr>
        <p:txBody>
          <a:bodyPr wrap="square">
            <a:spAutoFit/>
          </a:bodyPr>
          <a:p>
            <a:pPr indent="0"/>
            <a:r>
              <a:rPr lang="en-US" sz="2000" b="1">
                <a:solidFill>
                  <a:schemeClr val="tx2"/>
                </a:solidFill>
                <a:latin typeface="Times New Roman" panose="02020603050405020304" charset="0"/>
                <a:cs typeface="Calibri" panose="020F0502020204030204" pitchFamily="34" charset="0"/>
              </a:rPr>
              <a:t>   </a:t>
            </a:r>
            <a:r>
              <a:rPr lang="en-US" sz="1600" b="1">
                <a:solidFill>
                  <a:schemeClr val="tx2"/>
                </a:solidFill>
                <a:latin typeface="Times New Roman" panose="02020603050405020304" charset="0"/>
                <a:cs typeface="Calibri" panose="020F0502020204030204" pitchFamily="34" charset="0"/>
              </a:rPr>
              <a:t> MANUAL LABOURESTIMATED TIME: 3          			WEEKSEMPLOYEES: 2 ENGINEERS, 	           4 TECHNICIANS</a:t>
            </a:r>
            <a:endParaRPr lang="en-US" sz="1600" b="1">
              <a:solidFill>
                <a:schemeClr val="tx2"/>
              </a:solidFill>
              <a:latin typeface="Times New Roman" panose="02020603050405020304" charset="0"/>
              <a:cs typeface="Calibri" panose="020F0502020204030204" pitchFamily="34" charset="0"/>
            </a:endParaRPr>
          </a:p>
          <a:p>
            <a:pPr indent="0"/>
            <a:r>
              <a:rPr lang="en-US" sz="1600" b="1">
                <a:solidFill>
                  <a:schemeClr val="tx2"/>
                </a:solidFill>
                <a:latin typeface="Times New Roman" panose="02020603050405020304" charset="0"/>
                <a:cs typeface="Calibri" panose="020F0502020204030204" pitchFamily="34" charset="0"/>
              </a:rPr>
              <a:t>FOR 3 WEEKS OF WORK, THE COSTS WITH THE SALARY WILL BE: </a:t>
            </a:r>
            <a:r>
              <a:rPr lang="en-US" sz="1600" b="1">
                <a:solidFill>
                  <a:schemeClr val="tx2"/>
                </a:solidFill>
                <a:latin typeface="Wingdings" panose="05000000000000000000" charset="0"/>
                <a:cs typeface="Calibri" panose="020F0502020204030204" pitchFamily="34" charset="0"/>
              </a:rPr>
              <a:t>l </a:t>
            </a:r>
            <a:r>
              <a:rPr lang="en-US" sz="1600" b="1">
                <a:solidFill>
                  <a:schemeClr val="tx2"/>
                </a:solidFill>
                <a:latin typeface="Times New Roman" panose="02020603050405020304" charset="0"/>
                <a:cs typeface="Calibri" panose="020F0502020204030204" pitchFamily="34" charset="0"/>
              </a:rPr>
              <a:t>TECHNICIANS: 10,634 LEI</a:t>
            </a:r>
            <a:r>
              <a:rPr lang="en-US" sz="1600" b="1">
                <a:solidFill>
                  <a:schemeClr val="tx2"/>
                </a:solidFill>
                <a:latin typeface="Wingdings" panose="05000000000000000000" charset="0"/>
                <a:cs typeface="Calibri" panose="020F0502020204030204" pitchFamily="34" charset="0"/>
              </a:rPr>
              <a:t>l </a:t>
            </a:r>
            <a:r>
              <a:rPr lang="en-US" sz="1600" b="1">
                <a:solidFill>
                  <a:schemeClr val="tx2"/>
                </a:solidFill>
                <a:latin typeface="Times New Roman" panose="02020603050405020304" charset="0"/>
                <a:cs typeface="Calibri" panose="020F0502020204030204" pitchFamily="34" charset="0"/>
              </a:rPr>
              <a:t>ENGINEERS: 12,272 LEITOTAL: 22,906 LEI</a:t>
            </a:r>
            <a:r>
              <a:rPr lang="en-US" sz="1600" b="1">
                <a:solidFill>
                  <a:schemeClr val="tx2"/>
                </a:solidFill>
                <a:latin typeface="Times New Roman" panose="02020603050405020304" charset="0"/>
                <a:cs typeface="Calibri" panose="020F0502020204030204" pitchFamily="34" charset="0"/>
              </a:rPr>
              <a:t></a:t>
            </a:r>
            <a:endParaRPr lang="en-US" sz="1600" b="1">
              <a:solidFill>
                <a:schemeClr val="tx2"/>
              </a:solidFill>
              <a:latin typeface="Times New Roman" panose="02020603050405020304" charset="0"/>
              <a:cs typeface="Calibri" panose="020F0502020204030204" pitchFamily="34" charset="0"/>
            </a:endParaRPr>
          </a:p>
        </p:txBody>
      </p:sp>
      <p:sp>
        <p:nvSpPr>
          <p:cNvPr id="8" name="Text Box 7"/>
          <p:cNvSpPr txBox="1"/>
          <p:nvPr/>
        </p:nvSpPr>
        <p:spPr>
          <a:xfrm>
            <a:off x="2524760" y="160655"/>
            <a:ext cx="3037840" cy="521970"/>
          </a:xfrm>
          <a:prstGeom prst="rect">
            <a:avLst/>
          </a:prstGeom>
          <a:noFill/>
        </p:spPr>
        <p:txBody>
          <a:bodyPr wrap="none" rtlCol="0">
            <a:spAutoFit/>
          </a:bodyPr>
          <a:p>
            <a:r>
              <a:rPr lang="en-US" sz="2800" b="1">
                <a:solidFill>
                  <a:schemeClr val="tx2"/>
                </a:solidFill>
                <a:latin typeface="MingLiU-ExtB" panose="02020500000000000000" charset="-120"/>
                <a:ea typeface="MingLiU-ExtB" panose="02020500000000000000" charset="-120"/>
              </a:rPr>
              <a:t>HUMANS RESOURCES</a:t>
            </a:r>
            <a:endParaRPr lang="en-US" sz="2800" b="1">
              <a:solidFill>
                <a:schemeClr val="tx2"/>
              </a:solidFill>
              <a:latin typeface="MingLiU-ExtB" panose="02020500000000000000" charset="-120"/>
              <a:ea typeface="MingLiU-ExtB" panose="02020500000000000000" charset="-120"/>
            </a:endParaRPr>
          </a:p>
        </p:txBody>
      </p:sp>
      <p:pic>
        <p:nvPicPr>
          <p:cNvPr id="14" name="Picture Placeholder 13"/>
          <p:cNvPicPr>
            <a:picLocks noChangeAspect="1"/>
          </p:cNvPicPr>
          <p:nvPr>
            <p:ph type="pic" sz="quarter" idx="10"/>
          </p:nvPr>
        </p:nvPicPr>
        <p:blipFill>
          <a:blip r:embed="rId1"/>
          <a:stretch>
            <a:fillRect/>
          </a:stretch>
        </p:blipFill>
        <p:spPr>
          <a:xfrm>
            <a:off x="829310" y="1089025"/>
            <a:ext cx="4323080" cy="2778125"/>
          </a:xfrm>
          <a:prstGeom prst="rect">
            <a:avLst/>
          </a:prstGeom>
        </p:spPr>
      </p:pic>
      <p:pic>
        <p:nvPicPr>
          <p:cNvPr id="18" name="Picture Placeholder 17"/>
          <p:cNvPicPr>
            <a:picLocks noChangeAspect="1"/>
          </p:cNvPicPr>
          <p:nvPr>
            <p:ph type="pic" sz="quarter" idx="11"/>
          </p:nvPr>
        </p:nvPicPr>
        <p:blipFill>
          <a:blip r:embed="rId2"/>
          <a:stretch>
            <a:fillRect/>
          </a:stretch>
        </p:blipFill>
        <p:spPr>
          <a:xfrm>
            <a:off x="828675" y="3867150"/>
            <a:ext cx="4403725" cy="1293495"/>
          </a:xfrm>
          <a:prstGeom prst="rect">
            <a:avLst/>
          </a:prstGeom>
        </p:spPr>
      </p:pic>
    </p:spTree>
  </p:cSld>
  <p:clrMapOvr>
    <a:masterClrMapping/>
  </p:clrMapOvr>
  <p:transition>
    <p:wheel spokes="8"/>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Placeholder 9"/>
          <p:cNvPicPr>
            <a:picLocks noChangeAspect="1"/>
          </p:cNvPicPr>
          <p:nvPr/>
        </p:nvPicPr>
        <p:blipFill>
          <a:blip r:embed="rId1"/>
          <a:stretch>
            <a:fillRect/>
          </a:stretch>
        </p:blipFill>
        <p:spPr>
          <a:xfrm>
            <a:off x="213360" y="358775"/>
            <a:ext cx="562610" cy="599440"/>
          </a:xfrm>
          <a:prstGeom prst="rect">
            <a:avLst/>
          </a:prstGeom>
          <a:solidFill>
            <a:schemeClr val="bg1">
              <a:lumMod val="75000"/>
            </a:schemeClr>
          </a:solidFill>
          <a:effectLst/>
        </p:spPr>
      </p:pic>
      <p:pic>
        <p:nvPicPr>
          <p:cNvPr id="23" name="Picture Placeholder 9"/>
          <p:cNvPicPr>
            <a:picLocks noChangeAspect="1"/>
          </p:cNvPicPr>
          <p:nvPr/>
        </p:nvPicPr>
        <p:blipFill>
          <a:blip r:embed="rId1"/>
          <a:stretch>
            <a:fillRect/>
          </a:stretch>
        </p:blipFill>
        <p:spPr>
          <a:xfrm>
            <a:off x="213360" y="1315720"/>
            <a:ext cx="562610" cy="600075"/>
          </a:xfrm>
          <a:prstGeom prst="rect">
            <a:avLst/>
          </a:prstGeom>
          <a:solidFill>
            <a:schemeClr val="bg1">
              <a:lumMod val="95000"/>
            </a:schemeClr>
          </a:solidFill>
        </p:spPr>
      </p:pic>
      <p:pic>
        <p:nvPicPr>
          <p:cNvPr id="24" name="Picture Placeholder 9"/>
          <p:cNvPicPr>
            <a:picLocks noChangeAspect="1"/>
          </p:cNvPicPr>
          <p:nvPr/>
        </p:nvPicPr>
        <p:blipFill>
          <a:blip r:embed="rId1"/>
          <a:stretch>
            <a:fillRect/>
          </a:stretch>
        </p:blipFill>
        <p:spPr>
          <a:xfrm>
            <a:off x="213360" y="2273935"/>
            <a:ext cx="559435" cy="596265"/>
          </a:xfrm>
          <a:prstGeom prst="rect">
            <a:avLst/>
          </a:prstGeom>
          <a:solidFill>
            <a:schemeClr val="bg1">
              <a:lumMod val="95000"/>
            </a:schemeClr>
          </a:solidFill>
        </p:spPr>
      </p:pic>
      <p:pic>
        <p:nvPicPr>
          <p:cNvPr id="25" name="Picture Placeholder 9"/>
          <p:cNvPicPr>
            <a:picLocks noChangeAspect="1"/>
          </p:cNvPicPr>
          <p:nvPr/>
        </p:nvPicPr>
        <p:blipFill>
          <a:blip r:embed="rId1"/>
          <a:stretch>
            <a:fillRect/>
          </a:stretch>
        </p:blipFill>
        <p:spPr>
          <a:xfrm>
            <a:off x="213360" y="4182110"/>
            <a:ext cx="562610" cy="601980"/>
          </a:xfrm>
          <a:prstGeom prst="rect">
            <a:avLst/>
          </a:prstGeom>
          <a:solidFill>
            <a:schemeClr val="bg1">
              <a:lumMod val="95000"/>
            </a:schemeClr>
          </a:solidFill>
        </p:spPr>
      </p:pic>
      <p:pic>
        <p:nvPicPr>
          <p:cNvPr id="26" name="Picture Placeholder 9"/>
          <p:cNvPicPr>
            <a:picLocks noChangeAspect="1"/>
          </p:cNvPicPr>
          <p:nvPr/>
        </p:nvPicPr>
        <p:blipFill>
          <a:blip r:embed="rId1"/>
          <a:stretch>
            <a:fillRect/>
          </a:stretch>
        </p:blipFill>
        <p:spPr>
          <a:xfrm>
            <a:off x="213360" y="3228340"/>
            <a:ext cx="558800" cy="595630"/>
          </a:xfrm>
          <a:prstGeom prst="rect">
            <a:avLst/>
          </a:prstGeom>
          <a:solidFill>
            <a:schemeClr val="bg1">
              <a:lumMod val="95000"/>
            </a:schemeClr>
          </a:solidFill>
        </p:spPr>
      </p:pic>
      <p:sp>
        <p:nvSpPr>
          <p:cNvPr id="29" name="Text Box 28"/>
          <p:cNvSpPr txBox="1"/>
          <p:nvPr/>
        </p:nvSpPr>
        <p:spPr>
          <a:xfrm>
            <a:off x="1191260" y="508635"/>
            <a:ext cx="1835785" cy="299085"/>
          </a:xfrm>
          <a:prstGeom prst="rect">
            <a:avLst/>
          </a:prstGeom>
          <a:noFill/>
        </p:spPr>
        <p:txBody>
          <a:bodyPr wrap="none" rtlCol="0">
            <a:spAutoFit/>
          </a:bodyPr>
          <a:p>
            <a:r>
              <a:rPr lang="en-US" b="1">
                <a:solidFill>
                  <a:schemeClr val="tx2"/>
                </a:solidFill>
                <a:latin typeface="SimSun" panose="02010600030101010101" pitchFamily="2" charset="-122"/>
                <a:ea typeface="SimSun" panose="02010600030101010101" pitchFamily="2" charset="-122"/>
              </a:rPr>
              <a:t>PROJECT BENEFECIARY</a:t>
            </a:r>
            <a:endParaRPr lang="en-US" b="1">
              <a:solidFill>
                <a:schemeClr val="tx2"/>
              </a:solidFill>
              <a:latin typeface="SimSun" panose="02010600030101010101" pitchFamily="2" charset="-122"/>
              <a:ea typeface="SimSun" panose="02010600030101010101" pitchFamily="2" charset="-122"/>
            </a:endParaRPr>
          </a:p>
        </p:txBody>
      </p:sp>
      <p:sp>
        <p:nvSpPr>
          <p:cNvPr id="30" name="Text Box 29"/>
          <p:cNvSpPr txBox="1"/>
          <p:nvPr/>
        </p:nvSpPr>
        <p:spPr>
          <a:xfrm>
            <a:off x="1191260" y="1466215"/>
            <a:ext cx="1748790" cy="299085"/>
          </a:xfrm>
          <a:prstGeom prst="rect">
            <a:avLst/>
          </a:prstGeom>
          <a:noFill/>
        </p:spPr>
        <p:txBody>
          <a:bodyPr wrap="none" rtlCol="0">
            <a:spAutoFit/>
          </a:bodyPr>
          <a:p>
            <a:r>
              <a:rPr lang="en-US" b="1">
                <a:solidFill>
                  <a:schemeClr val="tx2"/>
                </a:solidFill>
                <a:latin typeface="SimSun" panose="02010600030101010101" pitchFamily="2" charset="-122"/>
                <a:ea typeface="SimSun" panose="02010600030101010101" pitchFamily="2" charset="-122"/>
              </a:rPr>
              <a:t>VISIO SPACE SKETCH</a:t>
            </a:r>
            <a:endParaRPr lang="en-US" b="1">
              <a:solidFill>
                <a:schemeClr val="tx2"/>
              </a:solidFill>
              <a:latin typeface="SimSun" panose="02010600030101010101" pitchFamily="2" charset="-122"/>
              <a:ea typeface="SimSun" panose="02010600030101010101" pitchFamily="2" charset="-122"/>
            </a:endParaRPr>
          </a:p>
        </p:txBody>
      </p:sp>
      <p:sp>
        <p:nvSpPr>
          <p:cNvPr id="31" name="Text Box 30"/>
          <p:cNvSpPr txBox="1"/>
          <p:nvPr/>
        </p:nvSpPr>
        <p:spPr>
          <a:xfrm>
            <a:off x="1191260" y="2421890"/>
            <a:ext cx="1835785" cy="299085"/>
          </a:xfrm>
          <a:prstGeom prst="rect">
            <a:avLst/>
          </a:prstGeom>
          <a:noFill/>
        </p:spPr>
        <p:txBody>
          <a:bodyPr wrap="none" rtlCol="0">
            <a:spAutoFit/>
          </a:bodyPr>
          <a:p>
            <a:r>
              <a:rPr lang="en-US" b="1">
                <a:solidFill>
                  <a:schemeClr val="tx2"/>
                </a:solidFill>
                <a:latin typeface="SimSun" panose="02010600030101010101" pitchFamily="2" charset="-122"/>
                <a:ea typeface="SimSun" panose="02010600030101010101" pitchFamily="2" charset="-122"/>
              </a:rPr>
              <a:t>IP ADDRESS ANALYSIS</a:t>
            </a:r>
            <a:endParaRPr lang="en-US" b="1">
              <a:solidFill>
                <a:schemeClr val="tx2"/>
              </a:solidFill>
              <a:latin typeface="SimSun" panose="02010600030101010101" pitchFamily="2" charset="-122"/>
              <a:ea typeface="SimSun" panose="02010600030101010101" pitchFamily="2" charset="-122"/>
            </a:endParaRPr>
          </a:p>
        </p:txBody>
      </p:sp>
      <p:sp>
        <p:nvSpPr>
          <p:cNvPr id="32" name="Text Box 31"/>
          <p:cNvSpPr txBox="1"/>
          <p:nvPr/>
        </p:nvSpPr>
        <p:spPr>
          <a:xfrm>
            <a:off x="1191260" y="3376295"/>
            <a:ext cx="3227705" cy="299085"/>
          </a:xfrm>
          <a:prstGeom prst="rect">
            <a:avLst/>
          </a:prstGeom>
          <a:noFill/>
        </p:spPr>
        <p:txBody>
          <a:bodyPr wrap="none" rtlCol="0">
            <a:spAutoFit/>
          </a:bodyPr>
          <a:p>
            <a:r>
              <a:rPr lang="en-US" b="1">
                <a:solidFill>
                  <a:schemeClr val="tx2"/>
                </a:solidFill>
                <a:latin typeface="SimSun" panose="02010600030101010101" pitchFamily="2" charset="-122"/>
                <a:ea typeface="SimSun" panose="02010600030101010101" pitchFamily="2" charset="-122"/>
              </a:rPr>
              <a:t>CISCO PACKET  TRACER IMPLEMENTATION</a:t>
            </a:r>
            <a:endParaRPr lang="en-US" b="1">
              <a:solidFill>
                <a:schemeClr val="tx2"/>
              </a:solidFill>
              <a:latin typeface="SimSun" panose="02010600030101010101" pitchFamily="2" charset="-122"/>
              <a:ea typeface="SimSun" panose="02010600030101010101" pitchFamily="2" charset="-122"/>
            </a:endParaRPr>
          </a:p>
        </p:txBody>
      </p:sp>
      <p:sp>
        <p:nvSpPr>
          <p:cNvPr id="33" name="Text Box 32"/>
          <p:cNvSpPr txBox="1"/>
          <p:nvPr/>
        </p:nvSpPr>
        <p:spPr>
          <a:xfrm>
            <a:off x="1191260" y="4333240"/>
            <a:ext cx="2444750" cy="299085"/>
          </a:xfrm>
          <a:prstGeom prst="rect">
            <a:avLst/>
          </a:prstGeom>
          <a:noFill/>
        </p:spPr>
        <p:txBody>
          <a:bodyPr wrap="none" rtlCol="0">
            <a:spAutoFit/>
          </a:bodyPr>
          <a:p>
            <a:r>
              <a:rPr lang="en-US" b="1">
                <a:solidFill>
                  <a:schemeClr val="tx2"/>
                </a:solidFill>
                <a:latin typeface="SimSun" panose="02010600030101010101" pitchFamily="2" charset="-122"/>
                <a:ea typeface="SimSun" panose="02010600030101010101" pitchFamily="2" charset="-122"/>
              </a:rPr>
              <a:t>COSTS  AND HUMAN RESOURCES</a:t>
            </a:r>
            <a:endParaRPr lang="en-US" b="1">
              <a:solidFill>
                <a:schemeClr val="tx2"/>
              </a:solidFill>
              <a:latin typeface="SimSun" panose="02010600030101010101" pitchFamily="2" charset="-122"/>
              <a:ea typeface="SimSun"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2"/>
          <p:cNvSpPr txBox="1"/>
          <p:nvPr/>
        </p:nvSpPr>
        <p:spPr>
          <a:xfrm>
            <a:off x="732790" y="1702435"/>
            <a:ext cx="4560570" cy="1568450"/>
          </a:xfrm>
          <a:prstGeom prst="rect">
            <a:avLst/>
          </a:prstGeom>
          <a:noFill/>
        </p:spPr>
        <p:txBody>
          <a:bodyPr wrap="square" rtlCol="0" anchor="t" anchorCtr="1">
            <a:spAutoFit/>
          </a:bodyPr>
          <a:lstStyle/>
          <a:p>
            <a:pPr algn="ctr" defTabSz="685800">
              <a:lnSpc>
                <a:spcPct val="80000"/>
              </a:lnSpc>
              <a:defRPr/>
            </a:pPr>
            <a:r>
              <a:rPr lang="en-US" sz="4000" spc="450" dirty="0">
                <a:solidFill>
                  <a:schemeClr val="tx2"/>
                </a:solidFill>
                <a:latin typeface="Arvo"/>
                <a:ea typeface="Calibri" panose="020F0502020204030204" pitchFamily="34" charset="0"/>
                <a:cs typeface="Arvo"/>
              </a:rPr>
              <a:t>PROJECT </a:t>
            </a:r>
            <a:endParaRPr lang="en-US" sz="4000" spc="450" dirty="0">
              <a:solidFill>
                <a:schemeClr val="tx2"/>
              </a:solidFill>
              <a:latin typeface="Arvo"/>
              <a:ea typeface="Calibri" panose="020F0502020204030204" pitchFamily="34" charset="0"/>
              <a:cs typeface="Arvo"/>
            </a:endParaRPr>
          </a:p>
          <a:p>
            <a:pPr algn="ctr" defTabSz="685800">
              <a:lnSpc>
                <a:spcPct val="80000"/>
              </a:lnSpc>
              <a:defRPr/>
            </a:pPr>
            <a:endParaRPr lang="en-US" sz="4000" spc="450" dirty="0">
              <a:solidFill>
                <a:schemeClr val="tx2"/>
              </a:solidFill>
              <a:latin typeface="Arvo"/>
              <a:ea typeface="Calibri" panose="020F0502020204030204" pitchFamily="34" charset="0"/>
              <a:cs typeface="Arvo"/>
            </a:endParaRPr>
          </a:p>
          <a:p>
            <a:pPr algn="ctr" defTabSz="685800">
              <a:lnSpc>
                <a:spcPct val="80000"/>
              </a:lnSpc>
              <a:defRPr/>
            </a:pPr>
            <a:r>
              <a:rPr lang="en-US" sz="4000" spc="450" dirty="0">
                <a:solidFill>
                  <a:schemeClr val="tx2"/>
                </a:solidFill>
                <a:latin typeface="Arvo"/>
                <a:ea typeface="Calibri" panose="020F0502020204030204" pitchFamily="34" charset="0"/>
                <a:cs typeface="Arvo"/>
              </a:rPr>
              <a:t>BENEFECIARY</a:t>
            </a:r>
            <a:endParaRPr lang="en-US" sz="4000" spc="450" dirty="0">
              <a:solidFill>
                <a:schemeClr val="tx2"/>
              </a:solidFill>
              <a:latin typeface="Arvo"/>
              <a:ea typeface="Calibri" panose="020F0502020204030204" pitchFamily="34" charset="0"/>
              <a:cs typeface="Arvo"/>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31277" y="1512618"/>
            <a:ext cx="2242724" cy="2242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ea typeface="Calibri" panose="020F0502020204030204" pitchFamily="34" charset="0"/>
            </a:endParaRPr>
          </a:p>
        </p:txBody>
      </p:sp>
      <p:sp>
        <p:nvSpPr>
          <p:cNvPr id="28" name="文本框 5"/>
          <p:cNvSpPr txBox="1">
            <a:spLocks noChangeArrowheads="1"/>
          </p:cNvSpPr>
          <p:nvPr/>
        </p:nvSpPr>
        <p:spPr bwMode="auto">
          <a:xfrm>
            <a:off x="978535" y="1603375"/>
            <a:ext cx="2548890" cy="20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endParaRPr lang="en-US" sz="2400" b="1">
              <a:ln>
                <a:solidFill>
                  <a:sysClr val="windowText" lastClr="000000"/>
                </a:solidFill>
              </a:ln>
              <a:solidFill>
                <a:srgbClr val="070707"/>
              </a:solidFill>
              <a:effectLst>
                <a:innerShdw blurRad="63500" dist="50800" dir="13500000">
                  <a:srgbClr val="000000">
                    <a:alpha val="50000"/>
                  </a:srgbClr>
                </a:innerShdw>
              </a:effectLst>
            </a:endParaRPr>
          </a:p>
          <a:p>
            <a:pPr algn="ctr" fontAlgn="base">
              <a:spcBef>
                <a:spcPct val="0"/>
              </a:spcBef>
              <a:spcAft>
                <a:spcPct val="0"/>
              </a:spcAft>
              <a:defRPr/>
            </a:pPr>
            <a:r>
              <a:rPr lang="en-US" sz="4000" b="1">
                <a:ln w="6600">
                  <a:solidFill>
                    <a:schemeClr val="accent2"/>
                  </a:solidFill>
                  <a:prstDash val="solid"/>
                </a:ln>
                <a:solidFill>
                  <a:srgbClr val="FFFFFF"/>
                </a:solidFill>
                <a:effectLst/>
                <a:sym typeface="+mn-ea"/>
              </a:rPr>
              <a:t>ACTIVITY </a:t>
            </a:r>
            <a:endParaRPr lang="en-US" sz="4000" b="1">
              <a:ln>
                <a:solidFill>
                  <a:sysClr val="windowText" lastClr="000000"/>
                </a:solidFill>
              </a:ln>
              <a:solidFill>
                <a:srgbClr val="070707"/>
              </a:solidFill>
              <a:effectLst>
                <a:innerShdw blurRad="63500" dist="50800" dir="13500000">
                  <a:srgbClr val="000000">
                    <a:alpha val="50000"/>
                  </a:srgbClr>
                </a:innerShdw>
              </a:effectLst>
              <a:sym typeface="+mn-ea"/>
            </a:endParaRPr>
          </a:p>
          <a:p>
            <a:pPr algn="ctr" fontAlgn="base">
              <a:spcBef>
                <a:spcPct val="0"/>
              </a:spcBef>
              <a:spcAft>
                <a:spcPct val="0"/>
              </a:spcAft>
              <a:defRPr/>
            </a:pPr>
            <a:r>
              <a:rPr lang="en-US" sz="4000" b="1">
                <a:ln w="6600">
                  <a:solidFill>
                    <a:schemeClr val="accent2"/>
                  </a:solidFill>
                  <a:prstDash val="solid"/>
                </a:ln>
                <a:solidFill>
                  <a:srgbClr val="FFFFFF"/>
                </a:solidFill>
                <a:effectLst>
                  <a:outerShdw dist="38100" dir="2700000" algn="tl" rotWithShape="0">
                    <a:schemeClr val="accent2"/>
                  </a:outerShdw>
                </a:effectLst>
                <a:sym typeface="+mn-ea"/>
              </a:rPr>
              <a:t>PROFILE</a:t>
            </a:r>
            <a:endParaRPr lang="en-US" sz="2400" b="1">
              <a:ln>
                <a:solidFill>
                  <a:sysClr val="windowText" lastClr="000000"/>
                </a:solidFill>
              </a:ln>
              <a:solidFill>
                <a:srgbClr val="070707"/>
              </a:solidFill>
              <a:effectLst>
                <a:innerShdw blurRad="63500" dist="50800" dir="13500000">
                  <a:srgbClr val="000000">
                    <a:alpha val="50000"/>
                  </a:srgbClr>
                </a:innerShdw>
              </a:effectLst>
            </a:endParaRPr>
          </a:p>
          <a:p>
            <a:pPr algn="ctr" fontAlgn="base">
              <a:spcBef>
                <a:spcPct val="0"/>
              </a:spcBef>
              <a:spcAft>
                <a:spcPct val="0"/>
              </a:spcAft>
              <a:defRPr/>
            </a:pPr>
            <a:endParaRPr lang="en-US" altLang="zh-CN" sz="2400" b="1" dirty="0">
              <a:ln>
                <a:solidFill>
                  <a:sysClr val="windowText" lastClr="000000"/>
                </a:solidFill>
              </a:ln>
              <a:solidFill>
                <a:srgbClr val="070707"/>
              </a:solidFill>
              <a:effectLst>
                <a:innerShdw blurRad="63500" dist="50800" dir="13500000">
                  <a:srgbClr val="000000">
                    <a:alpha val="50000"/>
                  </a:srgbClr>
                </a:innerShdw>
              </a:effectLst>
              <a:latin typeface="+mn-lt"/>
              <a:ea typeface="Calibri" panose="020F0502020204030204" pitchFamily="34" charset="0"/>
              <a:cs typeface="Calibri" panose="020F0502020204030204" pitchFamily="34" charset="0"/>
              <a:sym typeface="+mn-lt"/>
            </a:endParaRPr>
          </a:p>
        </p:txBody>
      </p:sp>
      <p:sp>
        <p:nvSpPr>
          <p:cNvPr id="4" name="Text Box 3"/>
          <p:cNvSpPr txBox="1"/>
          <p:nvPr/>
        </p:nvSpPr>
        <p:spPr>
          <a:xfrm>
            <a:off x="3526790" y="618490"/>
            <a:ext cx="5497195" cy="3784600"/>
          </a:xfrm>
          <a:prstGeom prst="rect">
            <a:avLst/>
          </a:prstGeom>
          <a:noFill/>
        </p:spPr>
        <p:txBody>
          <a:bodyPr wrap="square" rtlCol="0" anchor="ctr" anchorCtr="0">
            <a:spAutoFit/>
          </a:bodyPr>
          <a:p>
            <a:pPr indent="0" algn="l" fontAlgn="ctr">
              <a:buNone/>
            </a:pPr>
            <a:r>
              <a:rPr lang="en-US" sz="2400">
                <a:solidFill>
                  <a:srgbClr val="070707"/>
                </a:solidFill>
                <a:sym typeface="+mn-ea"/>
              </a:rPr>
              <a:t>   Continental Automotive Romania SRL, as part of the Continental AG Group, is one of the most important suppliers of electronic equipment for the automotive industry covering the fields of braking safety systems, on-board displays and vehicle chassis components (electronic parking distance control).</a:t>
            </a:r>
            <a:endParaRPr lang="en-US" sz="2400">
              <a:solidFill>
                <a:srgbClr val="070707"/>
              </a:solidFill>
            </a:endParaRPr>
          </a:p>
          <a:p>
            <a:endParaRPr lang="en-US" sz="2400">
              <a:solidFill>
                <a:srgbClr val="070707"/>
              </a:solidFill>
            </a:endParaRPr>
          </a:p>
          <a:p>
            <a:endParaRPr lang="en-US" sz="2400">
              <a:solidFill>
                <a:srgbClr val="070707"/>
              </a:solidFill>
              <a:sym typeface="+mn-ea"/>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31277" y="1512618"/>
            <a:ext cx="2242724" cy="2242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ea typeface="Calibri" panose="020F0502020204030204" pitchFamily="34" charset="0"/>
            </a:endParaRPr>
          </a:p>
        </p:txBody>
      </p:sp>
      <p:sp>
        <p:nvSpPr>
          <p:cNvPr id="28" name="文本框 5"/>
          <p:cNvSpPr txBox="1">
            <a:spLocks noChangeArrowheads="1"/>
          </p:cNvSpPr>
          <p:nvPr/>
        </p:nvSpPr>
        <p:spPr bwMode="auto">
          <a:xfrm>
            <a:off x="978535" y="1603375"/>
            <a:ext cx="2548890" cy="20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endParaRPr lang="en-US" sz="2400" b="1">
              <a:ln>
                <a:solidFill>
                  <a:sysClr val="windowText" lastClr="000000"/>
                </a:solidFill>
              </a:ln>
              <a:solidFill>
                <a:srgbClr val="070707"/>
              </a:solidFill>
              <a:effectLst>
                <a:innerShdw blurRad="63500" dist="50800" dir="13500000">
                  <a:srgbClr val="000000">
                    <a:alpha val="50000"/>
                  </a:srgbClr>
                </a:innerShdw>
              </a:effectLst>
            </a:endParaRPr>
          </a:p>
          <a:p>
            <a:pPr algn="ctr" fontAlgn="base">
              <a:spcBef>
                <a:spcPct val="0"/>
              </a:spcBef>
              <a:spcAft>
                <a:spcPct val="0"/>
              </a:spcAft>
              <a:defRPr/>
            </a:pPr>
            <a:r>
              <a:rPr lang="en-US" sz="4000" b="1">
                <a:ln w="6600">
                  <a:solidFill>
                    <a:schemeClr val="accent2"/>
                  </a:solidFill>
                  <a:prstDash val="solid"/>
                </a:ln>
                <a:solidFill>
                  <a:srgbClr val="FFFFFF"/>
                </a:solidFill>
                <a:effectLst/>
                <a:sym typeface="+mn-ea"/>
              </a:rPr>
              <a:t>ACTIVITY </a:t>
            </a:r>
            <a:endParaRPr lang="en-US" sz="4000" b="1">
              <a:ln>
                <a:solidFill>
                  <a:sysClr val="windowText" lastClr="000000"/>
                </a:solidFill>
              </a:ln>
              <a:solidFill>
                <a:srgbClr val="070707"/>
              </a:solidFill>
              <a:effectLst>
                <a:innerShdw blurRad="63500" dist="50800" dir="13500000">
                  <a:srgbClr val="000000">
                    <a:alpha val="50000"/>
                  </a:srgbClr>
                </a:innerShdw>
              </a:effectLst>
              <a:sym typeface="+mn-ea"/>
            </a:endParaRPr>
          </a:p>
          <a:p>
            <a:pPr algn="ctr" fontAlgn="base">
              <a:spcBef>
                <a:spcPct val="0"/>
              </a:spcBef>
              <a:spcAft>
                <a:spcPct val="0"/>
              </a:spcAft>
              <a:defRPr/>
            </a:pPr>
            <a:r>
              <a:rPr lang="en-US" sz="4000" b="1">
                <a:ln w="6600">
                  <a:solidFill>
                    <a:schemeClr val="accent2"/>
                  </a:solidFill>
                  <a:prstDash val="solid"/>
                </a:ln>
                <a:solidFill>
                  <a:srgbClr val="FFFFFF"/>
                </a:solidFill>
                <a:effectLst>
                  <a:outerShdw dist="38100" dir="2700000" algn="tl" rotWithShape="0">
                    <a:schemeClr val="accent2"/>
                  </a:outerShdw>
                </a:effectLst>
                <a:sym typeface="+mn-ea"/>
              </a:rPr>
              <a:t>PROFILE</a:t>
            </a:r>
            <a:endParaRPr lang="en-US" sz="2400" b="1">
              <a:ln>
                <a:solidFill>
                  <a:sysClr val="windowText" lastClr="000000"/>
                </a:solidFill>
              </a:ln>
              <a:solidFill>
                <a:srgbClr val="070707"/>
              </a:solidFill>
              <a:effectLst>
                <a:innerShdw blurRad="63500" dist="50800" dir="13500000">
                  <a:srgbClr val="000000">
                    <a:alpha val="50000"/>
                  </a:srgbClr>
                </a:innerShdw>
              </a:effectLst>
            </a:endParaRPr>
          </a:p>
          <a:p>
            <a:pPr algn="ctr" fontAlgn="base">
              <a:spcBef>
                <a:spcPct val="0"/>
              </a:spcBef>
              <a:spcAft>
                <a:spcPct val="0"/>
              </a:spcAft>
              <a:defRPr/>
            </a:pPr>
            <a:endParaRPr lang="en-US" altLang="zh-CN" sz="2400" b="1" dirty="0">
              <a:ln>
                <a:solidFill>
                  <a:sysClr val="windowText" lastClr="000000"/>
                </a:solidFill>
              </a:ln>
              <a:solidFill>
                <a:srgbClr val="070707"/>
              </a:solidFill>
              <a:effectLst>
                <a:innerShdw blurRad="63500" dist="50800" dir="13500000">
                  <a:srgbClr val="000000">
                    <a:alpha val="50000"/>
                  </a:srgbClr>
                </a:innerShdw>
              </a:effectLst>
              <a:latin typeface="+mn-lt"/>
              <a:ea typeface="Calibri" panose="020F0502020204030204" pitchFamily="34" charset="0"/>
              <a:cs typeface="Calibri" panose="020F0502020204030204" pitchFamily="34" charset="0"/>
              <a:sym typeface="+mn-lt"/>
            </a:endParaRPr>
          </a:p>
        </p:txBody>
      </p:sp>
      <p:sp>
        <p:nvSpPr>
          <p:cNvPr id="4" name="Text Box 3"/>
          <p:cNvSpPr txBox="1"/>
          <p:nvPr/>
        </p:nvSpPr>
        <p:spPr>
          <a:xfrm>
            <a:off x="4159250" y="655955"/>
            <a:ext cx="4578350" cy="3463925"/>
          </a:xfrm>
          <a:prstGeom prst="rect">
            <a:avLst/>
          </a:prstGeom>
          <a:noFill/>
        </p:spPr>
        <p:txBody>
          <a:bodyPr wrap="square" lIns="46990" tIns="46990" rIns="46990" bIns="46990" rtlCol="0" anchor="ctr" anchorCtr="1">
            <a:spAutoFit/>
          </a:bodyPr>
          <a:p>
            <a:pPr algn="l"/>
            <a:endParaRPr lang="en-US">
              <a:solidFill>
                <a:srgbClr val="070707"/>
              </a:solidFill>
            </a:endParaRPr>
          </a:p>
          <a:p>
            <a:pPr algn="l"/>
            <a:endParaRPr lang="en-US">
              <a:solidFill>
                <a:srgbClr val="070707"/>
              </a:solidFill>
            </a:endParaRPr>
          </a:p>
          <a:p>
            <a:pPr algn="l"/>
            <a:r>
              <a:rPr lang="en-US" sz="2400">
                <a:solidFill>
                  <a:srgbClr val="070707"/>
                </a:solidFill>
                <a:sym typeface="+mn-ea"/>
              </a:rPr>
              <a:t>The major activity is research and development in the automotive industry, with the strategic objectives of reducing vehicle pollution, increasing vehicle safety, reducing fuel consumption and increasing the interactivity between vehicles and the environment.</a:t>
            </a:r>
            <a:endParaRPr lang="en-US" sz="2400">
              <a:solidFill>
                <a:srgbClr val="070707"/>
              </a:solidFill>
              <a:sym typeface="+mn-ea"/>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2"/>
          <p:cNvSpPr txBox="1"/>
          <p:nvPr/>
        </p:nvSpPr>
        <p:spPr>
          <a:xfrm>
            <a:off x="732790" y="1702435"/>
            <a:ext cx="4164965" cy="2306955"/>
          </a:xfrm>
          <a:prstGeom prst="rect">
            <a:avLst/>
          </a:prstGeom>
          <a:noFill/>
        </p:spPr>
        <p:txBody>
          <a:bodyPr wrap="square" rtlCol="0" anchor="t" anchorCtr="1">
            <a:spAutoFit/>
          </a:bodyPr>
          <a:lstStyle/>
          <a:p>
            <a:pPr defTabSz="685800">
              <a:lnSpc>
                <a:spcPct val="80000"/>
              </a:lnSpc>
              <a:defRPr/>
            </a:pPr>
            <a:r>
              <a:rPr lang="en-US" sz="6000" spc="450" dirty="0">
                <a:solidFill>
                  <a:schemeClr val="tx2"/>
                </a:solidFill>
                <a:latin typeface="Arvo"/>
                <a:ea typeface="Calibri" panose="020F0502020204030204" pitchFamily="34" charset="0"/>
                <a:cs typeface="Arvo"/>
              </a:rPr>
              <a:t>VISIO</a:t>
            </a:r>
            <a:endParaRPr lang="en-US" sz="6000" spc="450" dirty="0">
              <a:solidFill>
                <a:schemeClr val="tx2"/>
              </a:solidFill>
              <a:latin typeface="Arvo"/>
              <a:ea typeface="Calibri" panose="020F0502020204030204" pitchFamily="34" charset="0"/>
              <a:cs typeface="Arvo"/>
            </a:endParaRPr>
          </a:p>
          <a:p>
            <a:pPr defTabSz="685800">
              <a:lnSpc>
                <a:spcPct val="80000"/>
              </a:lnSpc>
              <a:defRPr/>
            </a:pPr>
            <a:r>
              <a:rPr lang="en-US" sz="6000" spc="450" dirty="0">
                <a:solidFill>
                  <a:schemeClr val="tx2"/>
                </a:solidFill>
                <a:latin typeface="Arvo"/>
                <a:ea typeface="Calibri" panose="020F0502020204030204" pitchFamily="34" charset="0"/>
                <a:cs typeface="Arvo"/>
              </a:rPr>
              <a:t>SPACE SKETCH</a:t>
            </a:r>
            <a:endParaRPr lang="en-US" sz="6000" spc="450" dirty="0">
              <a:solidFill>
                <a:schemeClr val="tx2"/>
              </a:solidFill>
              <a:latin typeface="Arvo"/>
              <a:ea typeface="Calibri" panose="020F0502020204030204" pitchFamily="34" charset="0"/>
              <a:cs typeface="Arvo"/>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Tree>
  </p:cSld>
  <p:clrMapOvr>
    <a:masterClrMapping/>
  </p:clrMapOvr>
</p:sld>
</file>

<file path=ppt/tags/tag1.xml><?xml version="1.0" encoding="utf-8"?>
<p:tagLst xmlns:p="http://schemas.openxmlformats.org/presentationml/2006/main">
  <p:tag name="KSO_WM_MEDIACOVER_FLAG" val="1"/>
  <p:tag name="KSO_WM_UNIT_MEDIACOVER_ICONSTATE" val="1"/>
</p:tagLst>
</file>

<file path=ppt/theme/theme1.xml><?xml version="1.0" encoding="utf-8"?>
<a:theme xmlns:a="http://schemas.openxmlformats.org/drawingml/2006/main" name="3_Office 主题​​">
  <a:themeElements>
    <a:clrScheme name="自定义 558">
      <a:dk1>
        <a:srgbClr val="A5A5A5"/>
      </a:dk1>
      <a:lt1>
        <a:srgbClr val="FFFFFF"/>
      </a:lt1>
      <a:dk2>
        <a:srgbClr val="000000"/>
      </a:dk2>
      <a:lt2>
        <a:srgbClr val="FFFFFF"/>
      </a:lt2>
      <a:accent1>
        <a:srgbClr val="000000"/>
      </a:accent1>
      <a:accent2>
        <a:srgbClr val="B3B3B3"/>
      </a:accent2>
      <a:accent3>
        <a:srgbClr val="000000"/>
      </a:accent3>
      <a:accent4>
        <a:srgbClr val="B3B3B3"/>
      </a:accent4>
      <a:accent5>
        <a:srgbClr val="000000"/>
      </a:accent5>
      <a:accent6>
        <a:srgbClr val="B3B3B3"/>
      </a:accent6>
      <a:hlink>
        <a:srgbClr val="E7E7E7"/>
      </a:hlink>
      <a:folHlink>
        <a:srgbClr val="D87867"/>
      </a:folHlink>
    </a:clrScheme>
    <a:fontScheme name="标准1">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2491</Words>
  <Application>WPS Presentation</Application>
  <PresentationFormat>全屏显示(16:9)</PresentationFormat>
  <Paragraphs>289</Paragraphs>
  <Slides>21</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21</vt:i4>
      </vt:variant>
    </vt:vector>
  </HeadingPairs>
  <TitlesOfParts>
    <vt:vector size="42" baseType="lpstr">
      <vt:lpstr>Arial</vt:lpstr>
      <vt:lpstr>SimSun</vt:lpstr>
      <vt:lpstr>Wingdings</vt:lpstr>
      <vt:lpstr>Calibri</vt:lpstr>
      <vt:lpstr>Calibri Light</vt:lpstr>
      <vt:lpstr>方正宋刻本秀楷简体</vt:lpstr>
      <vt:lpstr>Arvo</vt:lpstr>
      <vt:lpstr>Segoe Print</vt:lpstr>
      <vt:lpstr>Microsoft YaHei</vt:lpstr>
      <vt:lpstr>Arial Unicode MS</vt:lpstr>
      <vt:lpstr>等线</vt:lpstr>
      <vt:lpstr>MingLiU-ExtB</vt:lpstr>
      <vt:lpstr>NSimSun</vt:lpstr>
      <vt:lpstr>SimSun-ExtB</vt:lpstr>
      <vt:lpstr>Times New Roman</vt:lpstr>
      <vt:lpstr>Wingdings</vt:lpstr>
      <vt:lpstr>Microsoft YaHei UI Light</vt:lpstr>
      <vt:lpstr>Malgun Gothic Semilight</vt:lpstr>
      <vt:lpstr>Microsoft YaHei Light</vt:lpstr>
      <vt:lpstr>MS Gothic</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Eric羊</dc:creator>
  <cp:lastModifiedBy>google1588496800</cp:lastModifiedBy>
  <cp:revision>101</cp:revision>
  <dcterms:created xsi:type="dcterms:W3CDTF">2017-05-02T06:39:00Z</dcterms:created>
  <dcterms:modified xsi:type="dcterms:W3CDTF">2020-05-12T13:33:10Z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1033-11.2.0.9327</vt:lpwstr>
  </property>
</Properties>
</file>